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tags/tag3.xml" ContentType="application/vnd.openxmlformats-officedocument.presentationml.tags+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6.xml" ContentType="application/vnd.openxmlformats-officedocument.themeOverr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400" r:id="rId2"/>
    <p:sldId id="507" r:id="rId3"/>
    <p:sldId id="258" r:id="rId4"/>
    <p:sldId id="257" r:id="rId5"/>
    <p:sldId id="421" r:id="rId6"/>
    <p:sldId id="472" r:id="rId7"/>
    <p:sldId id="397" r:id="rId8"/>
    <p:sldId id="370" r:id="rId9"/>
    <p:sldId id="445" r:id="rId10"/>
    <p:sldId id="444" r:id="rId11"/>
    <p:sldId id="536" r:id="rId12"/>
    <p:sldId id="430" r:id="rId13"/>
    <p:sldId id="537" r:id="rId14"/>
    <p:sldId id="492" r:id="rId15"/>
    <p:sldId id="516" r:id="rId16"/>
    <p:sldId id="398" r:id="rId17"/>
    <p:sldId id="538" r:id="rId18"/>
    <p:sldId id="427" r:id="rId19"/>
    <p:sldId id="508" r:id="rId20"/>
    <p:sldId id="509" r:id="rId21"/>
    <p:sldId id="399" r:id="rId22"/>
    <p:sldId id="510" r:id="rId23"/>
    <p:sldId id="511" r:id="rId24"/>
    <p:sldId id="512" r:id="rId25"/>
    <p:sldId id="513" r:id="rId26"/>
    <p:sldId id="514" r:id="rId27"/>
    <p:sldId id="471" r:id="rId28"/>
    <p:sldId id="490" r:id="rId29"/>
    <p:sldId id="473" r:id="rId30"/>
    <p:sldId id="534" r:id="rId31"/>
    <p:sldId id="535" r:id="rId32"/>
    <p:sldId id="401"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2">
          <p15:clr>
            <a:srgbClr val="A4A3A4"/>
          </p15:clr>
        </p15:guide>
        <p15:guide id="2" pos="38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449"/>
    <a:srgbClr val="5076A6"/>
    <a:srgbClr val="365172"/>
    <a:srgbClr val="F1EFEE"/>
    <a:srgbClr val="ECEAE9"/>
    <a:srgbClr val="F1EFEF"/>
    <a:srgbClr val="8590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6" d="100"/>
          <a:sy n="96" d="100"/>
        </p:scale>
        <p:origin x="67" y="82"/>
      </p:cViewPr>
      <p:guideLst>
        <p:guide orient="horz" pos="2242"/>
        <p:guide pos="381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6EA0C2-0748-447E-8FCF-EC1FFACAC0EA}" type="datetimeFigureOut">
              <a:rPr lang="zh-CN" altLang="en-US" smtClean="0"/>
              <a:t>2022-08-23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ECFE3-C1A2-4EA5-9BDF-2E3B9FD48BF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13</a:t>
            </a:fld>
            <a:endParaRPr lang="zh-CN" altLang="en-US"/>
          </a:p>
        </p:txBody>
      </p:sp>
    </p:spTree>
    <p:extLst>
      <p:ext uri="{BB962C8B-B14F-4D97-AF65-F5344CB8AC3E}">
        <p14:creationId xmlns:p14="http://schemas.microsoft.com/office/powerpoint/2010/main" val="3636725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5D090-2169-49A1-86EE-4AEB5FBFCB67}"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17</a:t>
            </a:fld>
            <a:endParaRPr lang="zh-CN" altLang="en-US"/>
          </a:p>
        </p:txBody>
      </p:sp>
    </p:spTree>
    <p:extLst>
      <p:ext uri="{BB962C8B-B14F-4D97-AF65-F5344CB8AC3E}">
        <p14:creationId xmlns:p14="http://schemas.microsoft.com/office/powerpoint/2010/main" val="128805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5D090-2169-49A1-86EE-4AEB5FBFCB6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5D090-2169-49A1-86EE-4AEB5FBFCB67}"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5D090-2169-49A1-86EE-4AEB5FBFCB67}"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32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CECFE3-C1A2-4EA5-9BDF-2E3B9FD48BF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8CE5D8-02F7-45B7-8DA5-46B640490C6F}" type="datetimeFigureOut">
              <a:rPr lang="zh-CN" altLang="en-US" smtClean="0"/>
              <a:t>2022-08-23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7EA8A3-8236-46A3-9BA9-A99F0B4ED19E}" type="slidenum">
              <a:rPr lang="zh-CN" altLang="en-US" smtClean="0"/>
              <a:t>‹#›</a:t>
            </a:fld>
            <a:endParaRPr lang="zh-CN" altLang="en-US"/>
          </a:p>
        </p:txBody>
      </p:sp>
    </p:spTree>
  </p:cSld>
  <p:clrMapOvr>
    <a:masterClrMapping/>
  </p:clrMapOvr>
  <p:transition spd="slow" advClick="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8CE5D8-02F7-45B7-8DA5-46B640490C6F}" type="datetimeFigureOut">
              <a:rPr lang="zh-CN" altLang="en-US" smtClean="0"/>
              <a:t>2022-08-23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7EA8A3-8236-46A3-9BA9-A99F0B4ED19E}" type="slidenum">
              <a:rPr lang="zh-CN" altLang="en-US" smtClean="0"/>
              <a:t>‹#›</a:t>
            </a:fld>
            <a:endParaRPr lang="zh-CN" altLang="en-US"/>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667001" y="-2667000"/>
            <a:ext cx="6857999" cy="121920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ransition spd="slow" advClick="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hemeOverride" Target="../theme/themeOverride6.xml"/><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4.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4.wdp"/><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4.wdp"/><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hemeOverride" Target="../theme/themeOverride3.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220099" y="-892698"/>
            <a:ext cx="9824663" cy="5227860"/>
            <a:chOff x="4220099" y="-892698"/>
            <a:chExt cx="9824663" cy="5227860"/>
          </a:xfrm>
        </p:grpSpPr>
        <p:sp>
          <p:nvSpPr>
            <p:cNvPr id="13" name="任意多边形: 形状 12"/>
            <p:cNvSpPr/>
            <p:nvPr/>
          </p:nvSpPr>
          <p:spPr>
            <a:xfrm>
              <a:off x="4220099" y="-892698"/>
              <a:ext cx="9824663" cy="5227860"/>
            </a:xfrm>
            <a:custGeom>
              <a:avLst/>
              <a:gdLst>
                <a:gd name="connsiteX0" fmla="*/ 491601 w 9824663"/>
                <a:gd name="connsiteY0" fmla="*/ 448198 h 5227860"/>
                <a:gd name="connsiteX1" fmla="*/ 1418701 w 9824663"/>
                <a:gd name="connsiteY1" fmla="*/ 2149998 h 5227860"/>
                <a:gd name="connsiteX2" fmla="*/ 4923901 w 9824663"/>
                <a:gd name="connsiteY2" fmla="*/ 3191398 h 5227860"/>
                <a:gd name="connsiteX3" fmla="*/ 6625701 w 9824663"/>
                <a:gd name="connsiteY3" fmla="*/ 5147198 h 5227860"/>
                <a:gd name="connsiteX4" fmla="*/ 9343501 w 9824663"/>
                <a:gd name="connsiteY4" fmla="*/ 4397898 h 5227860"/>
                <a:gd name="connsiteX5" fmla="*/ 8911701 w 9824663"/>
                <a:gd name="connsiteY5" fmla="*/ 333898 h 5227860"/>
                <a:gd name="connsiteX6" fmla="*/ 491601 w 9824663"/>
                <a:gd name="connsiteY6" fmla="*/ 448198 h 5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663" h="5227860">
                  <a:moveTo>
                    <a:pt x="491601" y="448198"/>
                  </a:moveTo>
                  <a:cubicBezTo>
                    <a:pt x="-757232" y="750881"/>
                    <a:pt x="679984" y="1692798"/>
                    <a:pt x="1418701" y="2149998"/>
                  </a:cubicBezTo>
                  <a:cubicBezTo>
                    <a:pt x="2157418" y="2607198"/>
                    <a:pt x="4056068" y="2691865"/>
                    <a:pt x="4923901" y="3191398"/>
                  </a:cubicBezTo>
                  <a:cubicBezTo>
                    <a:pt x="5791734" y="3690931"/>
                    <a:pt x="5889101" y="4946115"/>
                    <a:pt x="6625701" y="5147198"/>
                  </a:cubicBezTo>
                  <a:cubicBezTo>
                    <a:pt x="7362301" y="5348281"/>
                    <a:pt x="8962501" y="5200115"/>
                    <a:pt x="9343501" y="4397898"/>
                  </a:cubicBezTo>
                  <a:cubicBezTo>
                    <a:pt x="9724501" y="3595681"/>
                    <a:pt x="10382784" y="994298"/>
                    <a:pt x="8911701" y="333898"/>
                  </a:cubicBezTo>
                  <a:cubicBezTo>
                    <a:pt x="7440618" y="-326502"/>
                    <a:pt x="1740434" y="145515"/>
                    <a:pt x="491601" y="448198"/>
                  </a:cubicBezTo>
                  <a:close/>
                </a:path>
              </a:pathLst>
            </a:custGeom>
            <a:solidFill>
              <a:srgbClr val="507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任意多边形: 形状 13"/>
            <p:cNvSpPr/>
            <p:nvPr/>
          </p:nvSpPr>
          <p:spPr>
            <a:xfrm>
              <a:off x="5274060" y="-724041"/>
              <a:ext cx="8128199" cy="3899152"/>
            </a:xfrm>
            <a:custGeom>
              <a:avLst/>
              <a:gdLst>
                <a:gd name="connsiteX0" fmla="*/ 381783 w 8119843"/>
                <a:gd name="connsiteY0" fmla="*/ 635141 h 3899152"/>
                <a:gd name="connsiteX1" fmla="*/ 1004083 w 8119843"/>
                <a:gd name="connsiteY1" fmla="*/ 889141 h 3899152"/>
                <a:gd name="connsiteX2" fmla="*/ 1562883 w 8119843"/>
                <a:gd name="connsiteY2" fmla="*/ 749441 h 3899152"/>
                <a:gd name="connsiteX3" fmla="*/ 3086883 w 8119843"/>
                <a:gd name="connsiteY3" fmla="*/ 927241 h 3899152"/>
                <a:gd name="connsiteX4" fmla="*/ 5195083 w 8119843"/>
                <a:gd name="connsiteY4" fmla="*/ 3543441 h 3899152"/>
                <a:gd name="connsiteX5" fmla="*/ 7252483 w 8119843"/>
                <a:gd name="connsiteY5" fmla="*/ 3860941 h 3899152"/>
                <a:gd name="connsiteX6" fmla="*/ 7849383 w 8119843"/>
                <a:gd name="connsiteY6" fmla="*/ 3416441 h 3899152"/>
                <a:gd name="connsiteX7" fmla="*/ 7417583 w 8119843"/>
                <a:gd name="connsiteY7" fmla="*/ 139841 h 3899152"/>
                <a:gd name="connsiteX8" fmla="*/ 381783 w 8119843"/>
                <a:gd name="connsiteY8" fmla="*/ 635141 h 3899152"/>
                <a:gd name="connsiteX0-1" fmla="*/ 385924 w 8123984"/>
                <a:gd name="connsiteY0-2" fmla="*/ 635141 h 3899152"/>
                <a:gd name="connsiteX1-3" fmla="*/ 1008224 w 8123984"/>
                <a:gd name="connsiteY1-4" fmla="*/ 889141 h 3899152"/>
                <a:gd name="connsiteX2-5" fmla="*/ 1732124 w 8123984"/>
                <a:gd name="connsiteY2-6" fmla="*/ 1028841 h 3899152"/>
                <a:gd name="connsiteX3-7" fmla="*/ 3091024 w 8123984"/>
                <a:gd name="connsiteY3-8" fmla="*/ 927241 h 3899152"/>
                <a:gd name="connsiteX4-9" fmla="*/ 5199224 w 8123984"/>
                <a:gd name="connsiteY4-10" fmla="*/ 3543441 h 3899152"/>
                <a:gd name="connsiteX5-11" fmla="*/ 7256624 w 8123984"/>
                <a:gd name="connsiteY5-12" fmla="*/ 3860941 h 3899152"/>
                <a:gd name="connsiteX6-13" fmla="*/ 7853524 w 8123984"/>
                <a:gd name="connsiteY6-14" fmla="*/ 3416441 h 3899152"/>
                <a:gd name="connsiteX7-15" fmla="*/ 7421724 w 8123984"/>
                <a:gd name="connsiteY7-16" fmla="*/ 139841 h 3899152"/>
                <a:gd name="connsiteX8-17" fmla="*/ 385924 w 8123984"/>
                <a:gd name="connsiteY8-18" fmla="*/ 635141 h 3899152"/>
                <a:gd name="connsiteX0-19" fmla="*/ 385924 w 8123984"/>
                <a:gd name="connsiteY0-20" fmla="*/ 635141 h 3899152"/>
                <a:gd name="connsiteX1-21" fmla="*/ 1008224 w 8123984"/>
                <a:gd name="connsiteY1-22" fmla="*/ 889141 h 3899152"/>
                <a:gd name="connsiteX2-23" fmla="*/ 1732124 w 8123984"/>
                <a:gd name="connsiteY2-24" fmla="*/ 1028841 h 3899152"/>
                <a:gd name="connsiteX3-25" fmla="*/ 3091024 w 8123984"/>
                <a:gd name="connsiteY3-26" fmla="*/ 927241 h 3899152"/>
                <a:gd name="connsiteX4-27" fmla="*/ 5199224 w 8123984"/>
                <a:gd name="connsiteY4-28" fmla="*/ 3543441 h 3899152"/>
                <a:gd name="connsiteX5-29" fmla="*/ 7256624 w 8123984"/>
                <a:gd name="connsiteY5-30" fmla="*/ 3860941 h 3899152"/>
                <a:gd name="connsiteX6-31" fmla="*/ 7853524 w 8123984"/>
                <a:gd name="connsiteY6-32" fmla="*/ 3416441 h 3899152"/>
                <a:gd name="connsiteX7-33" fmla="*/ 7421724 w 8123984"/>
                <a:gd name="connsiteY7-34" fmla="*/ 139841 h 3899152"/>
                <a:gd name="connsiteX8-35" fmla="*/ 385924 w 8123984"/>
                <a:gd name="connsiteY8-36" fmla="*/ 635141 h 3899152"/>
                <a:gd name="connsiteX0-37" fmla="*/ 390139 w 8128199"/>
                <a:gd name="connsiteY0-38" fmla="*/ 635141 h 3899152"/>
                <a:gd name="connsiteX1-39" fmla="*/ 1012439 w 8128199"/>
                <a:gd name="connsiteY1-40" fmla="*/ 889141 h 3899152"/>
                <a:gd name="connsiteX2-41" fmla="*/ 1901439 w 8128199"/>
                <a:gd name="connsiteY2-42" fmla="*/ 1079641 h 3899152"/>
                <a:gd name="connsiteX3-43" fmla="*/ 3095239 w 8128199"/>
                <a:gd name="connsiteY3-44" fmla="*/ 927241 h 3899152"/>
                <a:gd name="connsiteX4-45" fmla="*/ 5203439 w 8128199"/>
                <a:gd name="connsiteY4-46" fmla="*/ 3543441 h 3899152"/>
                <a:gd name="connsiteX5-47" fmla="*/ 7260839 w 8128199"/>
                <a:gd name="connsiteY5-48" fmla="*/ 3860941 h 3899152"/>
                <a:gd name="connsiteX6-49" fmla="*/ 7857739 w 8128199"/>
                <a:gd name="connsiteY6-50" fmla="*/ 3416441 h 3899152"/>
                <a:gd name="connsiteX7-51" fmla="*/ 7425939 w 8128199"/>
                <a:gd name="connsiteY7-52" fmla="*/ 139841 h 3899152"/>
                <a:gd name="connsiteX8-53" fmla="*/ 390139 w 8128199"/>
                <a:gd name="connsiteY8-54" fmla="*/ 635141 h 38991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28199" h="3899152">
                  <a:moveTo>
                    <a:pt x="390139" y="635141"/>
                  </a:moveTo>
                  <a:cubicBezTo>
                    <a:pt x="-678778" y="760024"/>
                    <a:pt x="760556" y="815058"/>
                    <a:pt x="1012439" y="889141"/>
                  </a:cubicBezTo>
                  <a:cubicBezTo>
                    <a:pt x="1264322" y="963224"/>
                    <a:pt x="1528906" y="806591"/>
                    <a:pt x="1901439" y="1079641"/>
                  </a:cubicBezTo>
                  <a:cubicBezTo>
                    <a:pt x="2273972" y="1352691"/>
                    <a:pt x="2544906" y="516608"/>
                    <a:pt x="3095239" y="927241"/>
                  </a:cubicBezTo>
                  <a:cubicBezTo>
                    <a:pt x="3645572" y="1337874"/>
                    <a:pt x="4509172" y="3054491"/>
                    <a:pt x="5203439" y="3543441"/>
                  </a:cubicBezTo>
                  <a:cubicBezTo>
                    <a:pt x="5897706" y="4032391"/>
                    <a:pt x="6818456" y="3882108"/>
                    <a:pt x="7260839" y="3860941"/>
                  </a:cubicBezTo>
                  <a:cubicBezTo>
                    <a:pt x="7703222" y="3839774"/>
                    <a:pt x="7830222" y="4036624"/>
                    <a:pt x="7857739" y="3416441"/>
                  </a:cubicBezTo>
                  <a:cubicBezTo>
                    <a:pt x="7885256" y="2796258"/>
                    <a:pt x="8672656" y="605508"/>
                    <a:pt x="7425939" y="139841"/>
                  </a:cubicBezTo>
                  <a:cubicBezTo>
                    <a:pt x="6179222" y="-325826"/>
                    <a:pt x="1459056" y="510258"/>
                    <a:pt x="390139" y="635141"/>
                  </a:cubicBezTo>
                  <a:close/>
                </a:path>
              </a:pathLst>
            </a:custGeom>
            <a:solidFill>
              <a:srgbClr val="859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descr="徽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160500" y="2160501"/>
            <a:ext cx="2536999" cy="6858000"/>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r="24686"/>
          <a:stretch>
            <a:fillRect/>
          </a:stretch>
        </p:blipFill>
        <p:spPr>
          <a:xfrm rot="5400000">
            <a:off x="5645457" y="311459"/>
            <a:ext cx="6858000" cy="6235085"/>
          </a:xfrm>
          <a:prstGeom prst="rect">
            <a:avLst/>
          </a:prstGeom>
        </p:spPr>
      </p:pic>
      <p:pic>
        <p:nvPicPr>
          <p:cNvPr id="19" name="图片 18" descr="夜晚的灯光&#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18493" y="-650421"/>
            <a:ext cx="7064338" cy="8347061"/>
          </a:xfrm>
          <a:prstGeom prst="rect">
            <a:avLst/>
          </a:prstGeom>
        </p:spPr>
      </p:pic>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53264" t="-333" r="-1849" b="333"/>
          <a:stretch>
            <a:fillRect/>
          </a:stretch>
        </p:blipFill>
        <p:spPr>
          <a:xfrm rot="16200000" flipH="1">
            <a:off x="719563" y="2686839"/>
            <a:ext cx="3626279" cy="5110601"/>
          </a:xfrm>
          <a:prstGeom prst="rect">
            <a:avLst/>
          </a:prstGeom>
        </p:spPr>
      </p:pic>
      <p:grpSp>
        <p:nvGrpSpPr>
          <p:cNvPr id="6" name="组合 5"/>
          <p:cNvGrpSpPr/>
          <p:nvPr/>
        </p:nvGrpSpPr>
        <p:grpSpPr>
          <a:xfrm>
            <a:off x="254934" y="1638502"/>
            <a:ext cx="11013621" cy="5175896"/>
            <a:chOff x="260680" y="1745787"/>
            <a:chExt cx="11013621" cy="5175896"/>
          </a:xfrm>
        </p:grpSpPr>
        <p:pic>
          <p:nvPicPr>
            <p:cNvPr id="10" name="图片 9"/>
            <p:cNvPicPr>
              <a:picLocks noChangeAspect="1"/>
            </p:cNvPicPr>
            <p:nvPr/>
          </p:nvPicPr>
          <p:blipFill rotWithShape="1">
            <a:blip r:embed="rId7" cstate="print">
              <a:grayscl/>
              <a:extLst>
                <a:ext uri="{28A0092B-C50C-407E-A947-70E740481C1C}">
                  <a14:useLocalDpi xmlns:a14="http://schemas.microsoft.com/office/drawing/2010/main" val="0"/>
                </a:ext>
              </a:extLst>
            </a:blip>
            <a:srcRect t="14451" b="50353"/>
            <a:stretch>
              <a:fillRect/>
            </a:stretch>
          </p:blipFill>
          <p:spPr>
            <a:xfrm>
              <a:off x="840098" y="1868417"/>
              <a:ext cx="10358794" cy="3645911"/>
            </a:xfrm>
            <a:prstGeom prst="rect">
              <a:avLst/>
            </a:prstGeom>
          </p:spPr>
        </p:pic>
        <p:pic>
          <p:nvPicPr>
            <p:cNvPr id="11" name="图片 10"/>
            <p:cNvPicPr>
              <a:picLocks noChangeAspect="1"/>
            </p:cNvPicPr>
            <p:nvPr/>
          </p:nvPicPr>
          <p:blipFill rotWithShape="1">
            <a:blip r:embed="rId8" cstate="print">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6679620" flipH="1">
              <a:off x="8083659" y="3731041"/>
              <a:ext cx="4253464" cy="2127819"/>
            </a:xfrm>
            <a:prstGeom prst="rect">
              <a:avLst/>
            </a:prstGeom>
          </p:spPr>
        </p:pic>
        <p:pic>
          <p:nvPicPr>
            <p:cNvPr id="16" name="图片 15"/>
            <p:cNvPicPr>
              <a:picLocks noChangeAspect="1"/>
            </p:cNvPicPr>
            <p:nvPr/>
          </p:nvPicPr>
          <p:blipFill rotWithShape="1">
            <a:blip r:embed="rId10" cstate="print">
              <a:extLst>
                <a:ext uri="{BEBA8EAE-BF5A-486C-A8C5-ECC9F3942E4B}">
                  <a14:imgProps xmlns:a14="http://schemas.microsoft.com/office/drawing/2010/main">
                    <a14:imgLayer r:embed="rId11">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19123287">
              <a:off x="260680" y="1745787"/>
              <a:ext cx="3578847" cy="1790338"/>
            </a:xfrm>
            <a:prstGeom prst="rect">
              <a:avLst/>
            </a:prstGeom>
          </p:spPr>
        </p:pic>
      </p:grpSp>
      <p:sp>
        <p:nvSpPr>
          <p:cNvPr id="28" name="文本框 27"/>
          <p:cNvSpPr txBox="1"/>
          <p:nvPr/>
        </p:nvSpPr>
        <p:spPr>
          <a:xfrm>
            <a:off x="2805430" y="3970020"/>
            <a:ext cx="6094730" cy="583565"/>
          </a:xfrm>
          <a:prstGeom prst="rect">
            <a:avLst/>
          </a:prstGeom>
          <a:noFill/>
          <a:effectLst/>
        </p:spPr>
        <p:txBody>
          <a:bodyPr wrap="square" rtlCol="0">
            <a:spAutoFit/>
          </a:bodyPr>
          <a:lstStyle/>
          <a:p>
            <a:pPr algn="dist"/>
            <a:r>
              <a:rPr lang="en-US" altLang="zh-CN" sz="3200" spc="-150" dirty="0">
                <a:latin typeface="+mn-ea"/>
                <a:cs typeface="+mn-ea"/>
                <a:sym typeface="+mn-lt"/>
              </a:rPr>
              <a:t>Unit Student</a:t>
            </a:r>
          </a:p>
        </p:txBody>
      </p:sp>
      <p:sp>
        <p:nvSpPr>
          <p:cNvPr id="3" name="文本框 2"/>
          <p:cNvSpPr txBox="1"/>
          <p:nvPr/>
        </p:nvSpPr>
        <p:spPr>
          <a:xfrm>
            <a:off x="2934335" y="2921635"/>
            <a:ext cx="8452485" cy="1014730"/>
          </a:xfrm>
          <a:prstGeom prst="rect">
            <a:avLst/>
          </a:prstGeom>
          <a:noFill/>
        </p:spPr>
        <p:txBody>
          <a:bodyPr wrap="square" rtlCol="0">
            <a:spAutoFit/>
          </a:bodyPr>
          <a:lstStyle/>
          <a:p>
            <a:r>
              <a:rPr lang="zh-CN" sz="6000" dirty="0">
                <a:solidFill>
                  <a:srgbClr val="1D4476"/>
                </a:solidFill>
                <a:latin typeface="思源黑体 CN Medium" panose="020B0600000000000000" pitchFamily="34" charset="-122"/>
                <a:ea typeface="思源黑体 CN Medium" panose="020B0600000000000000" pitchFamily="34" charset="-122"/>
                <a:sym typeface="+mn-ea"/>
              </a:rPr>
              <a:t>新生报道项目报告</a:t>
            </a:r>
            <a:endParaRPr lang="zh-CN" altLang="en-US" sz="6000" spc="600" dirty="0">
              <a:solidFill>
                <a:schemeClr val="accent1">
                  <a:lumMod val="50000"/>
                </a:schemeClr>
              </a:solidFill>
              <a:latin typeface="字魂35号-经典雅黑" panose="02000000000000000000" pitchFamily="2" charset="-122"/>
              <a:ea typeface="字魂35号-经典雅黑" panose="02000000000000000000" pitchFamily="2" charset="-122"/>
              <a:cs typeface="+mn-ea"/>
              <a:sym typeface="+mn-lt"/>
            </a:endParaRPr>
          </a:p>
        </p:txBody>
      </p:sp>
      <p:grpSp>
        <p:nvGrpSpPr>
          <p:cNvPr id="8" name="组合 7"/>
          <p:cNvGrpSpPr/>
          <p:nvPr/>
        </p:nvGrpSpPr>
        <p:grpSpPr>
          <a:xfrm>
            <a:off x="2593975" y="5160645"/>
            <a:ext cx="6819600" cy="4515039"/>
            <a:chOff x="2532702" y="1105908"/>
            <a:chExt cx="7140593" cy="4491806"/>
          </a:xfrm>
        </p:grpSpPr>
        <p:cxnSp>
          <p:nvCxnSpPr>
            <p:cNvPr id="21" name="直接连接符 20"/>
            <p:cNvCxnSpPr/>
            <p:nvPr/>
          </p:nvCxnSpPr>
          <p:spPr>
            <a:xfrm>
              <a:off x="2532702" y="5589501"/>
              <a:ext cx="1879600" cy="127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V="1">
              <a:off x="7921313" y="5589501"/>
              <a:ext cx="1751982" cy="8213"/>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4018063" y="1105908"/>
              <a:ext cx="4191460" cy="366405"/>
            </a:xfrm>
            <a:prstGeom prst="rect">
              <a:avLst/>
            </a:prstGeom>
            <a:noFill/>
          </p:spPr>
          <p:txBody>
            <a:bodyPr wrap="square" rtlCol="0">
              <a:spAutoFit/>
            </a:bodyPr>
            <a:lstStyle/>
            <a:p>
              <a:r>
                <a:rPr lang="en-US" altLang="zh-CN" dirty="0">
                  <a:solidFill>
                    <a:schemeClr val="accent1"/>
                  </a:solidFill>
                  <a:latin typeface="字魂35号-经典雅黑" panose="02000000000000000000" pitchFamily="2" charset="-122"/>
                  <a:ea typeface="字魂35号-经典雅黑" panose="02000000000000000000" pitchFamily="2" charset="-122"/>
                  <a:cs typeface="+mn-ea"/>
                  <a:sym typeface="+mn-lt"/>
                </a:rPr>
                <a:t>Unite Students</a:t>
              </a:r>
              <a:r>
                <a:rPr lang="zh-CN" altLang="en-US" dirty="0">
                  <a:solidFill>
                    <a:schemeClr val="accent1"/>
                  </a:solidFill>
                  <a:latin typeface="字魂35号-经典雅黑" panose="02000000000000000000" pitchFamily="2" charset="-122"/>
                  <a:ea typeface="字魂35号-经典雅黑" panose="02000000000000000000" pitchFamily="2" charset="-122"/>
                  <a:cs typeface="+mn-ea"/>
                  <a:sym typeface="+mn-lt"/>
                </a:rPr>
                <a:t>，</a:t>
              </a:r>
              <a:r>
                <a:rPr lang="en-US" altLang="zh-CN" dirty="0">
                  <a:solidFill>
                    <a:schemeClr val="accent1"/>
                  </a:solidFill>
                  <a:latin typeface="字魂35号-经典雅黑" panose="02000000000000000000" pitchFamily="2" charset="-122"/>
                  <a:ea typeface="字魂35号-经典雅黑" panose="02000000000000000000" pitchFamily="2" charset="-122"/>
                  <a:cs typeface="+mn-ea"/>
                  <a:sym typeface="+mn-lt"/>
                </a:rPr>
                <a:t>Unite Hearts</a:t>
              </a: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a:stretch>
            <a:fillRect/>
          </a:stretch>
        </p:blipFill>
        <p:spPr>
          <a:xfrm>
            <a:off x="6096000" y="3429000"/>
            <a:ext cx="0" cy="0"/>
          </a:xfrm>
          <a:prstGeom prst="rect">
            <a:avLst/>
          </a:prstGeom>
          <a:noFill/>
          <a:ln w="9525">
            <a:noFill/>
          </a:ln>
        </p:spPr>
      </p:pic>
      <p:pic>
        <p:nvPicPr>
          <p:cNvPr id="5" name="图形 4">
            <a:extLst>
              <a:ext uri="{FF2B5EF4-FFF2-40B4-BE49-F238E27FC236}">
                <a16:creationId xmlns:a16="http://schemas.microsoft.com/office/drawing/2014/main" id="{503ABAFC-DF79-AA02-11EF-ADB257D99B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926" y="1287583"/>
            <a:ext cx="12515851" cy="4282833"/>
          </a:xfrm>
          <a:prstGeom prst="rect">
            <a:avLst/>
          </a:prstGeom>
        </p:spPr>
      </p:pic>
    </p:spTree>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11B31585-1EF7-32FB-B07C-EBD4C88155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59983"/>
            <a:ext cx="12115800" cy="2738034"/>
          </a:xfrm>
          <a:prstGeom prst="rect">
            <a:avLst/>
          </a:prstGeom>
        </p:spPr>
      </p:pic>
    </p:spTree>
    <p:extLst>
      <p:ext uri="{BB962C8B-B14F-4D97-AF65-F5344CB8AC3E}">
        <p14:creationId xmlns:p14="http://schemas.microsoft.com/office/powerpoint/2010/main" val="2001599127"/>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B6F2ED75-45E0-9D30-49EC-5B79DCF6A5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287" y="-161925"/>
            <a:ext cx="10517863" cy="7181850"/>
          </a:xfrm>
          <a:prstGeom prst="rect">
            <a:avLst/>
          </a:prstGeom>
        </p:spPr>
      </p:pic>
    </p:spTree>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A0BE630D-6E11-BF10-D038-41A6A05863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55629"/>
            <a:ext cx="12192000" cy="5813342"/>
          </a:xfrm>
          <a:prstGeom prst="rect">
            <a:avLst/>
          </a:prstGeom>
        </p:spPr>
      </p:pic>
    </p:spTree>
    <p:extLst>
      <p:ext uri="{BB962C8B-B14F-4D97-AF65-F5344CB8AC3E}">
        <p14:creationId xmlns:p14="http://schemas.microsoft.com/office/powerpoint/2010/main" val="1720639924"/>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 name="文本框 55"/>
          <p:cNvSpPr txBox="1"/>
          <p:nvPr/>
        </p:nvSpPr>
        <p:spPr>
          <a:xfrm>
            <a:off x="168275" y="146685"/>
            <a:ext cx="2796867" cy="707886"/>
          </a:xfrm>
          <a:prstGeom prst="rect">
            <a:avLst/>
          </a:prstGeom>
          <a:solidFill>
            <a:schemeClr val="accent5">
              <a:lumMod val="40000"/>
              <a:lumOff val="60000"/>
            </a:schemeClr>
          </a:solidFill>
        </p:spPr>
        <p:txBody>
          <a:bodyPr wrap="square" rtlCol="0">
            <a:spAutoFit/>
          </a:bodyPr>
          <a:lstStyle/>
          <a:p>
            <a:r>
              <a:rPr lang="zh-CN" altLang="en-US" sz="4000" dirty="0">
                <a:solidFill>
                  <a:schemeClr val="tx1">
                    <a:lumMod val="75000"/>
                    <a:lumOff val="25000"/>
                  </a:schemeClr>
                </a:solidFill>
              </a:rPr>
              <a:t>数据库设计</a:t>
            </a:r>
          </a:p>
        </p:txBody>
      </p:sp>
      <p:sp>
        <p:nvSpPr>
          <p:cNvPr id="2" name="箭头: 上弧形 1">
            <a:hlinkClick r:id="rId3" action="ppaction://hlinksldjump"/>
          </p:cNvPr>
          <p:cNvSpPr/>
          <p:nvPr/>
        </p:nvSpPr>
        <p:spPr>
          <a:xfrm>
            <a:off x="11390051" y="6267635"/>
            <a:ext cx="355107" cy="328474"/>
          </a:xfrm>
          <a:prstGeom prst="curvedDown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00" name="图片 99"/>
          <p:cNvPicPr/>
          <p:nvPr/>
        </p:nvPicPr>
        <p:blipFill>
          <a:blip r:embed="rId4"/>
          <a:srcRect t="5699" r="31559"/>
          <a:stretch>
            <a:fillRect/>
          </a:stretch>
        </p:blipFill>
        <p:spPr>
          <a:xfrm>
            <a:off x="3026410" y="1104900"/>
            <a:ext cx="5951855" cy="501205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3900" advTm="2000">
        <p14:glitter pattern="hexagon"/>
      </p:transition>
    </mc:Choice>
    <mc:Fallback xmlns="">
      <p:transition spd="slow"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776702" y="1778000"/>
            <a:ext cx="3773833" cy="2714784"/>
            <a:chOff x="2157425" y="1033898"/>
            <a:chExt cx="3773983" cy="2714963"/>
          </a:xfrm>
        </p:grpSpPr>
        <p:sp>
          <p:nvSpPr>
            <p:cNvPr id="11" name="矩形 10"/>
            <p:cNvSpPr/>
            <p:nvPr/>
          </p:nvSpPr>
          <p:spPr>
            <a:xfrm>
              <a:off x="2157425" y="1830399"/>
              <a:ext cx="3697860" cy="1918462"/>
            </a:xfrm>
            <a:prstGeom prst="rect">
              <a:avLst/>
            </a:prstGeom>
          </p:spPr>
          <p:txBody>
            <a:bodyPr wrap="square" lIns="0" tIns="0" rIns="0" bIns="0">
              <a:spAutoFit/>
            </a:bodyPr>
            <a:lstStyle/>
            <a:p>
              <a:pPr marL="0" marR="0" lvl="0" indent="0" algn="ctr"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大数据看板</a:t>
              </a:r>
            </a:p>
            <a:p>
              <a:pPr marL="0" marR="0" lvl="0" indent="0" algn="ctr"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新生信息收集界面</a:t>
              </a:r>
            </a:p>
            <a:p>
              <a:pPr marL="0" marR="0" lvl="0" indent="0" algn="ctr"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学校首页框架</a:t>
              </a:r>
            </a:p>
            <a:p>
              <a:pPr marL="0" marR="0" lvl="0" indent="0" algn="ctr"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新生入学引导</a:t>
              </a:r>
            </a:p>
          </p:txBody>
        </p:sp>
        <p:sp>
          <p:nvSpPr>
            <p:cNvPr id="13" name="矩形 12"/>
            <p:cNvSpPr/>
            <p:nvPr/>
          </p:nvSpPr>
          <p:spPr>
            <a:xfrm>
              <a:off x="2436818" y="1033898"/>
              <a:ext cx="3321050" cy="730933"/>
            </a:xfrm>
            <a:prstGeom prst="rect">
              <a:avLst/>
            </a:prstGeom>
            <a:solidFill>
              <a:schemeClr val="accent2">
                <a:lumMod val="60000"/>
                <a:lumOff val="40000"/>
              </a:schemeClr>
            </a:solidFill>
          </p:spPr>
          <p:txBody>
            <a:bodyPr wrap="square">
              <a:spAutoFit/>
            </a:bodyPr>
            <a:lstStyle/>
            <a:p>
              <a:pPr marL="0" marR="0" lvl="0" indent="0" algn="ctr" defTabSz="914400" rtl="0" eaLnBrk="1" fontAlgn="auto" latinLnBrk="0" hangingPunct="1">
                <a:lnSpc>
                  <a:spcPct val="130000"/>
                </a:lnSpc>
                <a:buClrTx/>
                <a:buSzTx/>
                <a:buFontTx/>
                <a:buNone/>
                <a:defRPr/>
              </a:pPr>
              <a:r>
                <a:rPr kumimoji="0" lang="zh-CN" altLang="en-US" sz="3200" b="0" i="0" u="none" strike="noStrike" kern="1200" cap="none" spc="0" normalizeH="0" baseline="0" noProof="0" dirty="0">
                  <a:ln>
                    <a:noFill/>
                  </a:ln>
                  <a:effectLst/>
                  <a:uLnTx/>
                  <a:uFillTx/>
                  <a:cs typeface="+mn-ea"/>
                  <a:sym typeface="+mn-lt"/>
                </a:rPr>
                <a:t>第一次迭代</a:t>
              </a:r>
            </a:p>
          </p:txBody>
        </p:sp>
        <p:cxnSp>
          <p:nvCxnSpPr>
            <p:cNvPr id="14" name="直接连接符 13"/>
            <p:cNvCxnSpPr/>
            <p:nvPr/>
          </p:nvCxnSpPr>
          <p:spPr>
            <a:xfrm>
              <a:off x="2157425" y="1797221"/>
              <a:ext cx="3773983" cy="0"/>
            </a:xfrm>
            <a:prstGeom prst="line">
              <a:avLst/>
            </a:prstGeom>
            <a:ln>
              <a:solidFill>
                <a:srgbClr val="D7D7D7"/>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1022072" y="4797310"/>
            <a:ext cx="4456592" cy="569609"/>
            <a:chOff x="1474816" y="3557099"/>
            <a:chExt cx="4456592" cy="569609"/>
          </a:xfrm>
        </p:grpSpPr>
        <p:cxnSp>
          <p:nvCxnSpPr>
            <p:cNvPr id="25" name="直接连接符 24"/>
            <p:cNvCxnSpPr/>
            <p:nvPr/>
          </p:nvCxnSpPr>
          <p:spPr>
            <a:xfrm>
              <a:off x="2157425" y="3557099"/>
              <a:ext cx="3773983" cy="0"/>
            </a:xfrm>
            <a:prstGeom prst="line">
              <a:avLst/>
            </a:prstGeom>
            <a:ln>
              <a:solidFill>
                <a:srgbClr val="D7D7D7"/>
              </a:solidFill>
            </a:ln>
          </p:spPr>
          <p:style>
            <a:lnRef idx="1">
              <a:schemeClr val="accent1"/>
            </a:lnRef>
            <a:fillRef idx="0">
              <a:schemeClr val="accent1"/>
            </a:fillRef>
            <a:effectRef idx="0">
              <a:schemeClr val="accent1"/>
            </a:effectRef>
            <a:fontRef idx="minor">
              <a:schemeClr val="tx1"/>
            </a:fontRef>
          </p:style>
        </p:cxnSp>
        <p:sp>
          <p:nvSpPr>
            <p:cNvPr id="47" name="iconfont-1187-868319"/>
            <p:cNvSpPr/>
            <p:nvPr/>
          </p:nvSpPr>
          <p:spPr>
            <a:xfrm>
              <a:off x="1474816" y="3738532"/>
              <a:ext cx="388498" cy="388176"/>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grpSp>
      <p:grpSp>
        <p:nvGrpSpPr>
          <p:cNvPr id="16" name="组合 15"/>
          <p:cNvGrpSpPr/>
          <p:nvPr/>
        </p:nvGrpSpPr>
        <p:grpSpPr>
          <a:xfrm>
            <a:off x="7377402" y="1711325"/>
            <a:ext cx="3773833" cy="2802114"/>
            <a:chOff x="7220642" y="946673"/>
            <a:chExt cx="3773983" cy="2801948"/>
          </a:xfrm>
        </p:grpSpPr>
        <p:sp>
          <p:nvSpPr>
            <p:cNvPr id="17" name="矩形 16"/>
            <p:cNvSpPr/>
            <p:nvPr/>
          </p:nvSpPr>
          <p:spPr>
            <a:xfrm>
              <a:off x="7220642" y="1830399"/>
              <a:ext cx="3773982" cy="1918222"/>
            </a:xfrm>
            <a:prstGeom prst="rect">
              <a:avLst/>
            </a:prstGeom>
          </p:spPr>
          <p:txBody>
            <a:bodyPr wrap="square" lIns="0" tIns="0" rIns="0" bIns="0">
              <a:spAutoFit/>
            </a:bodyPr>
            <a:lstStyle/>
            <a:p>
              <a:pPr marL="0" marR="0" lvl="0" indent="0" algn="ctr"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界面美化</a:t>
              </a:r>
            </a:p>
            <a:p>
              <a:pPr marL="0" marR="0" lvl="0" indent="0" algn="ctr"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新生性格测试</a:t>
              </a:r>
            </a:p>
            <a:p>
              <a:pPr marL="0" marR="0" lvl="0" indent="0" algn="ctr"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弹幕功能</a:t>
              </a:r>
            </a:p>
            <a:p>
              <a:pPr marL="0" marR="0" lvl="0" indent="0" algn="ctr"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用户弹窗提示</a:t>
              </a:r>
            </a:p>
          </p:txBody>
        </p:sp>
        <p:sp>
          <p:nvSpPr>
            <p:cNvPr id="19" name="矩形 18"/>
            <p:cNvSpPr/>
            <p:nvPr/>
          </p:nvSpPr>
          <p:spPr>
            <a:xfrm>
              <a:off x="7779218" y="946673"/>
              <a:ext cx="2656830" cy="730885"/>
            </a:xfrm>
            <a:prstGeom prst="rect">
              <a:avLst/>
            </a:prstGeom>
            <a:solidFill>
              <a:schemeClr val="accent2">
                <a:lumMod val="60000"/>
                <a:lumOff val="40000"/>
              </a:schemeClr>
            </a:solidFill>
          </p:spPr>
          <p:txBody>
            <a:bodyPr wrap="square">
              <a:spAutoFit/>
            </a:bodyPr>
            <a:lstStyle/>
            <a:p>
              <a:pPr marL="0" marR="0" lvl="0" indent="0" algn="ctr" defTabSz="914400" rtl="0" eaLnBrk="1" fontAlgn="auto" latinLnBrk="0" hangingPunct="1">
                <a:lnSpc>
                  <a:spcPct val="130000"/>
                </a:lnSpc>
                <a:buClrTx/>
                <a:buSzTx/>
                <a:buFontTx/>
                <a:buNone/>
                <a:defRPr/>
              </a:pPr>
              <a:r>
                <a:rPr kumimoji="0" lang="zh-CN" altLang="en-US" sz="3200" b="0" i="0" u="none" strike="noStrike" kern="1200" cap="none" spc="0" normalizeH="0" baseline="0" noProof="0" dirty="0">
                  <a:ln>
                    <a:noFill/>
                  </a:ln>
                  <a:effectLst/>
                  <a:uLnTx/>
                  <a:uFillTx/>
                  <a:cs typeface="+mn-ea"/>
                  <a:sym typeface="+mn-lt"/>
                </a:rPr>
                <a:t>第二次迭代</a:t>
              </a:r>
            </a:p>
          </p:txBody>
        </p:sp>
        <p:cxnSp>
          <p:nvCxnSpPr>
            <p:cNvPr id="20" name="直接连接符 19"/>
            <p:cNvCxnSpPr/>
            <p:nvPr/>
          </p:nvCxnSpPr>
          <p:spPr>
            <a:xfrm>
              <a:off x="7220642" y="1797221"/>
              <a:ext cx="3773983" cy="0"/>
            </a:xfrm>
            <a:prstGeom prst="line">
              <a:avLst/>
            </a:prstGeom>
            <a:ln>
              <a:solidFill>
                <a:srgbClr val="D7D7D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68275" y="146685"/>
            <a:ext cx="4370070" cy="706755"/>
          </a:xfrm>
          <a:prstGeom prst="rect">
            <a:avLst/>
          </a:prstGeom>
          <a:solidFill>
            <a:schemeClr val="accent5">
              <a:lumMod val="40000"/>
              <a:lumOff val="60000"/>
            </a:schemeClr>
          </a:solidFill>
        </p:spPr>
        <p:txBody>
          <a:bodyPr wrap="square" rtlCol="0">
            <a:spAutoFit/>
          </a:bodyPr>
          <a:lstStyle/>
          <a:p>
            <a:r>
              <a:rPr lang="zh-CN" altLang="en-US" sz="4000">
                <a:solidFill>
                  <a:schemeClr val="tx1">
                    <a:lumMod val="75000"/>
                    <a:lumOff val="25000"/>
                  </a:schemeClr>
                </a:solidFill>
              </a:rPr>
              <a:t>项目两次迭代对比</a:t>
            </a:r>
          </a:p>
        </p:txBody>
      </p:sp>
    </p:spTree>
    <p:custDataLst>
      <p:tags r:id="rId2"/>
    </p:custData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10115" y="1580411"/>
            <a:ext cx="7973047" cy="3082022"/>
            <a:chOff x="208045" y="1679249"/>
            <a:chExt cx="11003514" cy="4253464"/>
          </a:xfrm>
        </p:grpSpPr>
        <p:pic>
          <p:nvPicPr>
            <p:cNvPr id="17" name="图片 16"/>
            <p:cNvPicPr>
              <a:picLocks noChangeAspect="1"/>
            </p:cNvPicPr>
            <p:nvPr/>
          </p:nvPicPr>
          <p:blipFill rotWithShape="1">
            <a:blip r:embed="rId3" cstate="print">
              <a:grayscl/>
              <a:extLst>
                <a:ext uri="{28A0092B-C50C-407E-A947-70E740481C1C}">
                  <a14:useLocalDpi xmlns:a14="http://schemas.microsoft.com/office/drawing/2010/main" val="0"/>
                </a:ext>
              </a:extLst>
            </a:blip>
            <a:srcRect t="25233" b="61735"/>
            <a:stretch>
              <a:fillRect/>
            </a:stretch>
          </p:blipFill>
          <p:spPr>
            <a:xfrm>
              <a:off x="852765" y="2694164"/>
              <a:ext cx="10358794" cy="1350004"/>
            </a:xfrm>
            <a:prstGeom prst="rect">
              <a:avLst/>
            </a:prstGeom>
          </p:spPr>
        </p:pic>
        <p:pic>
          <p:nvPicPr>
            <p:cNvPr id="18" name="图片 17"/>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6679620" flipH="1">
              <a:off x="7489957" y="2742072"/>
              <a:ext cx="4253464" cy="2127818"/>
            </a:xfrm>
            <a:prstGeom prst="rect">
              <a:avLst/>
            </a:prstGeom>
          </p:spPr>
        </p:pic>
        <p:pic>
          <p:nvPicPr>
            <p:cNvPr id="19" name="图片 18"/>
            <p:cNvPicPr>
              <a:picLocks noChangeAspect="1"/>
            </p:cNvPicPr>
            <p:nvPr/>
          </p:nvPicPr>
          <p:blipFill rotWithShape="1">
            <a:blip r:embed="rId6" cstate="print">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19123287">
              <a:off x="208045" y="2231748"/>
              <a:ext cx="3578847" cy="1790338"/>
            </a:xfrm>
            <a:prstGeom prst="rect">
              <a:avLst/>
            </a:prstGeom>
          </p:spPr>
        </p:pic>
      </p:grpSp>
      <p:grpSp>
        <p:nvGrpSpPr>
          <p:cNvPr id="3" name="组合 2"/>
          <p:cNvGrpSpPr/>
          <p:nvPr/>
        </p:nvGrpSpPr>
        <p:grpSpPr>
          <a:xfrm rot="5400000" flipV="1">
            <a:off x="-3402847" y="423183"/>
            <a:ext cx="9824663" cy="5227860"/>
            <a:chOff x="4220099" y="-892698"/>
            <a:chExt cx="9824663" cy="5227860"/>
          </a:xfrm>
        </p:grpSpPr>
        <p:sp>
          <p:nvSpPr>
            <p:cNvPr id="4" name="任意多边形: 形状 3"/>
            <p:cNvSpPr/>
            <p:nvPr/>
          </p:nvSpPr>
          <p:spPr>
            <a:xfrm>
              <a:off x="4220099" y="-892698"/>
              <a:ext cx="9824663" cy="5227860"/>
            </a:xfrm>
            <a:custGeom>
              <a:avLst/>
              <a:gdLst>
                <a:gd name="connsiteX0" fmla="*/ 491601 w 9824663"/>
                <a:gd name="connsiteY0" fmla="*/ 448198 h 5227860"/>
                <a:gd name="connsiteX1" fmla="*/ 1418701 w 9824663"/>
                <a:gd name="connsiteY1" fmla="*/ 2149998 h 5227860"/>
                <a:gd name="connsiteX2" fmla="*/ 4923901 w 9824663"/>
                <a:gd name="connsiteY2" fmla="*/ 3191398 h 5227860"/>
                <a:gd name="connsiteX3" fmla="*/ 6625701 w 9824663"/>
                <a:gd name="connsiteY3" fmla="*/ 5147198 h 5227860"/>
                <a:gd name="connsiteX4" fmla="*/ 9343501 w 9824663"/>
                <a:gd name="connsiteY4" fmla="*/ 4397898 h 5227860"/>
                <a:gd name="connsiteX5" fmla="*/ 8911701 w 9824663"/>
                <a:gd name="connsiteY5" fmla="*/ 333898 h 5227860"/>
                <a:gd name="connsiteX6" fmla="*/ 491601 w 9824663"/>
                <a:gd name="connsiteY6" fmla="*/ 448198 h 5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663" h="5227860">
                  <a:moveTo>
                    <a:pt x="491601" y="448198"/>
                  </a:moveTo>
                  <a:cubicBezTo>
                    <a:pt x="-757232" y="750881"/>
                    <a:pt x="679984" y="1692798"/>
                    <a:pt x="1418701" y="2149998"/>
                  </a:cubicBezTo>
                  <a:cubicBezTo>
                    <a:pt x="2157418" y="2607198"/>
                    <a:pt x="4056068" y="2691865"/>
                    <a:pt x="4923901" y="3191398"/>
                  </a:cubicBezTo>
                  <a:cubicBezTo>
                    <a:pt x="5791734" y="3690931"/>
                    <a:pt x="5889101" y="4946115"/>
                    <a:pt x="6625701" y="5147198"/>
                  </a:cubicBezTo>
                  <a:cubicBezTo>
                    <a:pt x="7362301" y="5348281"/>
                    <a:pt x="8962501" y="5200115"/>
                    <a:pt x="9343501" y="4397898"/>
                  </a:cubicBezTo>
                  <a:cubicBezTo>
                    <a:pt x="9724501" y="3595681"/>
                    <a:pt x="10382784" y="994298"/>
                    <a:pt x="8911701" y="333898"/>
                  </a:cubicBezTo>
                  <a:cubicBezTo>
                    <a:pt x="7440618" y="-326502"/>
                    <a:pt x="1740434" y="145515"/>
                    <a:pt x="491601" y="448198"/>
                  </a:cubicBezTo>
                  <a:close/>
                </a:path>
              </a:pathLst>
            </a:custGeom>
            <a:solidFill>
              <a:srgbClr val="507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274060" y="-724041"/>
              <a:ext cx="8128199" cy="3899152"/>
            </a:xfrm>
            <a:custGeom>
              <a:avLst/>
              <a:gdLst>
                <a:gd name="connsiteX0" fmla="*/ 381783 w 8119843"/>
                <a:gd name="connsiteY0" fmla="*/ 635141 h 3899152"/>
                <a:gd name="connsiteX1" fmla="*/ 1004083 w 8119843"/>
                <a:gd name="connsiteY1" fmla="*/ 889141 h 3899152"/>
                <a:gd name="connsiteX2" fmla="*/ 1562883 w 8119843"/>
                <a:gd name="connsiteY2" fmla="*/ 749441 h 3899152"/>
                <a:gd name="connsiteX3" fmla="*/ 3086883 w 8119843"/>
                <a:gd name="connsiteY3" fmla="*/ 927241 h 3899152"/>
                <a:gd name="connsiteX4" fmla="*/ 5195083 w 8119843"/>
                <a:gd name="connsiteY4" fmla="*/ 3543441 h 3899152"/>
                <a:gd name="connsiteX5" fmla="*/ 7252483 w 8119843"/>
                <a:gd name="connsiteY5" fmla="*/ 3860941 h 3899152"/>
                <a:gd name="connsiteX6" fmla="*/ 7849383 w 8119843"/>
                <a:gd name="connsiteY6" fmla="*/ 3416441 h 3899152"/>
                <a:gd name="connsiteX7" fmla="*/ 7417583 w 8119843"/>
                <a:gd name="connsiteY7" fmla="*/ 139841 h 3899152"/>
                <a:gd name="connsiteX8" fmla="*/ 381783 w 8119843"/>
                <a:gd name="connsiteY8" fmla="*/ 635141 h 3899152"/>
                <a:gd name="connsiteX0-1" fmla="*/ 385924 w 8123984"/>
                <a:gd name="connsiteY0-2" fmla="*/ 635141 h 3899152"/>
                <a:gd name="connsiteX1-3" fmla="*/ 1008224 w 8123984"/>
                <a:gd name="connsiteY1-4" fmla="*/ 889141 h 3899152"/>
                <a:gd name="connsiteX2-5" fmla="*/ 1732124 w 8123984"/>
                <a:gd name="connsiteY2-6" fmla="*/ 1028841 h 3899152"/>
                <a:gd name="connsiteX3-7" fmla="*/ 3091024 w 8123984"/>
                <a:gd name="connsiteY3-8" fmla="*/ 927241 h 3899152"/>
                <a:gd name="connsiteX4-9" fmla="*/ 5199224 w 8123984"/>
                <a:gd name="connsiteY4-10" fmla="*/ 3543441 h 3899152"/>
                <a:gd name="connsiteX5-11" fmla="*/ 7256624 w 8123984"/>
                <a:gd name="connsiteY5-12" fmla="*/ 3860941 h 3899152"/>
                <a:gd name="connsiteX6-13" fmla="*/ 7853524 w 8123984"/>
                <a:gd name="connsiteY6-14" fmla="*/ 3416441 h 3899152"/>
                <a:gd name="connsiteX7-15" fmla="*/ 7421724 w 8123984"/>
                <a:gd name="connsiteY7-16" fmla="*/ 139841 h 3899152"/>
                <a:gd name="connsiteX8-17" fmla="*/ 385924 w 8123984"/>
                <a:gd name="connsiteY8-18" fmla="*/ 635141 h 3899152"/>
                <a:gd name="connsiteX0-19" fmla="*/ 385924 w 8123984"/>
                <a:gd name="connsiteY0-20" fmla="*/ 635141 h 3899152"/>
                <a:gd name="connsiteX1-21" fmla="*/ 1008224 w 8123984"/>
                <a:gd name="connsiteY1-22" fmla="*/ 889141 h 3899152"/>
                <a:gd name="connsiteX2-23" fmla="*/ 1732124 w 8123984"/>
                <a:gd name="connsiteY2-24" fmla="*/ 1028841 h 3899152"/>
                <a:gd name="connsiteX3-25" fmla="*/ 3091024 w 8123984"/>
                <a:gd name="connsiteY3-26" fmla="*/ 927241 h 3899152"/>
                <a:gd name="connsiteX4-27" fmla="*/ 5199224 w 8123984"/>
                <a:gd name="connsiteY4-28" fmla="*/ 3543441 h 3899152"/>
                <a:gd name="connsiteX5-29" fmla="*/ 7256624 w 8123984"/>
                <a:gd name="connsiteY5-30" fmla="*/ 3860941 h 3899152"/>
                <a:gd name="connsiteX6-31" fmla="*/ 7853524 w 8123984"/>
                <a:gd name="connsiteY6-32" fmla="*/ 3416441 h 3899152"/>
                <a:gd name="connsiteX7-33" fmla="*/ 7421724 w 8123984"/>
                <a:gd name="connsiteY7-34" fmla="*/ 139841 h 3899152"/>
                <a:gd name="connsiteX8-35" fmla="*/ 385924 w 8123984"/>
                <a:gd name="connsiteY8-36" fmla="*/ 635141 h 3899152"/>
                <a:gd name="connsiteX0-37" fmla="*/ 390139 w 8128199"/>
                <a:gd name="connsiteY0-38" fmla="*/ 635141 h 3899152"/>
                <a:gd name="connsiteX1-39" fmla="*/ 1012439 w 8128199"/>
                <a:gd name="connsiteY1-40" fmla="*/ 889141 h 3899152"/>
                <a:gd name="connsiteX2-41" fmla="*/ 1901439 w 8128199"/>
                <a:gd name="connsiteY2-42" fmla="*/ 1079641 h 3899152"/>
                <a:gd name="connsiteX3-43" fmla="*/ 3095239 w 8128199"/>
                <a:gd name="connsiteY3-44" fmla="*/ 927241 h 3899152"/>
                <a:gd name="connsiteX4-45" fmla="*/ 5203439 w 8128199"/>
                <a:gd name="connsiteY4-46" fmla="*/ 3543441 h 3899152"/>
                <a:gd name="connsiteX5-47" fmla="*/ 7260839 w 8128199"/>
                <a:gd name="connsiteY5-48" fmla="*/ 3860941 h 3899152"/>
                <a:gd name="connsiteX6-49" fmla="*/ 7857739 w 8128199"/>
                <a:gd name="connsiteY6-50" fmla="*/ 3416441 h 3899152"/>
                <a:gd name="connsiteX7-51" fmla="*/ 7425939 w 8128199"/>
                <a:gd name="connsiteY7-52" fmla="*/ 139841 h 3899152"/>
                <a:gd name="connsiteX8-53" fmla="*/ 390139 w 8128199"/>
                <a:gd name="connsiteY8-54" fmla="*/ 635141 h 38991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28199" h="3899152">
                  <a:moveTo>
                    <a:pt x="390139" y="635141"/>
                  </a:moveTo>
                  <a:cubicBezTo>
                    <a:pt x="-678778" y="760024"/>
                    <a:pt x="760556" y="815058"/>
                    <a:pt x="1012439" y="889141"/>
                  </a:cubicBezTo>
                  <a:cubicBezTo>
                    <a:pt x="1264322" y="963224"/>
                    <a:pt x="1528906" y="806591"/>
                    <a:pt x="1901439" y="1079641"/>
                  </a:cubicBezTo>
                  <a:cubicBezTo>
                    <a:pt x="2273972" y="1352691"/>
                    <a:pt x="2544906" y="516608"/>
                    <a:pt x="3095239" y="927241"/>
                  </a:cubicBezTo>
                  <a:cubicBezTo>
                    <a:pt x="3645572" y="1337874"/>
                    <a:pt x="4509172" y="3054491"/>
                    <a:pt x="5203439" y="3543441"/>
                  </a:cubicBezTo>
                  <a:cubicBezTo>
                    <a:pt x="5897706" y="4032391"/>
                    <a:pt x="6818456" y="3882108"/>
                    <a:pt x="7260839" y="3860941"/>
                  </a:cubicBezTo>
                  <a:cubicBezTo>
                    <a:pt x="7703222" y="3839774"/>
                    <a:pt x="7830222" y="4036624"/>
                    <a:pt x="7857739" y="3416441"/>
                  </a:cubicBezTo>
                  <a:cubicBezTo>
                    <a:pt x="7885256" y="2796258"/>
                    <a:pt x="8672656" y="605508"/>
                    <a:pt x="7425939" y="139841"/>
                  </a:cubicBezTo>
                  <a:cubicBezTo>
                    <a:pt x="6179222" y="-325826"/>
                    <a:pt x="1459056" y="510258"/>
                    <a:pt x="390139" y="635141"/>
                  </a:cubicBezTo>
                  <a:close/>
                </a:path>
              </a:pathLst>
            </a:custGeom>
            <a:solidFill>
              <a:srgbClr val="859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黑板上的涂鸦&#10;&#10;中度可信度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124" y="-596900"/>
            <a:ext cx="4226248" cy="6858000"/>
          </a:xfrm>
          <a:prstGeom prst="rect">
            <a:avLst/>
          </a:prstGeom>
        </p:spPr>
      </p:pic>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sp>
        <p:nvSpPr>
          <p:cNvPr id="15" name="文本框 14"/>
          <p:cNvSpPr txBox="1"/>
          <p:nvPr/>
        </p:nvSpPr>
        <p:spPr>
          <a:xfrm>
            <a:off x="5894705" y="2411730"/>
            <a:ext cx="3806825" cy="829945"/>
          </a:xfrm>
          <a:prstGeom prst="rect">
            <a:avLst/>
          </a:prstGeom>
          <a:noFill/>
        </p:spPr>
        <p:txBody>
          <a:bodyPr wrap="square">
            <a:spAutoFit/>
          </a:bodyPr>
          <a:lstStyle/>
          <a:p>
            <a:pPr algn="dist"/>
            <a:r>
              <a:rPr lang="en-US" altLang="zh-CN" sz="4800" spc="600" dirty="0">
                <a:cs typeface="+mn-ea"/>
                <a:sym typeface="+mn-lt"/>
              </a:rPr>
              <a:t>3.</a:t>
            </a:r>
            <a:r>
              <a:rPr lang="zh-CN" altLang="en-US" sz="4800" spc="600" dirty="0">
                <a:cs typeface="+mn-ea"/>
                <a:sym typeface="+mn-lt"/>
              </a:rPr>
              <a:t>亮点环节</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9585" y="888683"/>
            <a:ext cx="9257467" cy="561372"/>
          </a:xfrm>
          <a:prstGeom prst="rect">
            <a:avLst/>
          </a:prstGeom>
          <a:noFill/>
        </p:spPr>
        <p:txBody>
          <a:bodyPr wrap="square" rtlCol="0">
            <a:spAutoFit/>
          </a:bodyPr>
          <a:lstStyle/>
          <a:p>
            <a:pPr algn="just">
              <a:lnSpc>
                <a:spcPct val="140000"/>
              </a:lnSpc>
            </a:pPr>
            <a:r>
              <a:rPr lang="zh-CN" altLang="en-US" sz="2400" dirty="0">
                <a:solidFill>
                  <a:schemeClr val="tx1">
                    <a:lumMod val="75000"/>
                    <a:lumOff val="25000"/>
                  </a:schemeClr>
                </a:solidFill>
                <a:cs typeface="+mn-ea"/>
                <a:sym typeface="+mn-lt"/>
              </a:rPr>
              <a:t>手机端也可以查看简单的大数据面板</a:t>
            </a:r>
          </a:p>
        </p:txBody>
      </p:sp>
      <p:sp>
        <p:nvSpPr>
          <p:cNvPr id="3" name="文本框 2"/>
          <p:cNvSpPr txBox="1"/>
          <p:nvPr/>
        </p:nvSpPr>
        <p:spPr>
          <a:xfrm>
            <a:off x="1023865" y="314155"/>
            <a:ext cx="2646878" cy="46166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手机端大数据面板</a:t>
            </a:r>
          </a:p>
        </p:txBody>
      </p:sp>
      <p:cxnSp>
        <p:nvCxnSpPr>
          <p:cNvPr id="4" name="直接连接符 3"/>
          <p:cNvCxnSpPr/>
          <p:nvPr/>
        </p:nvCxnSpPr>
        <p:spPr>
          <a:xfrm>
            <a:off x="1114394" y="831723"/>
            <a:ext cx="9166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1C913105-E186-5D1B-09ED-7618C8DE870C}"/>
              </a:ext>
            </a:extLst>
          </p:cNvPr>
          <p:cNvPicPr/>
          <p:nvPr/>
        </p:nvPicPr>
        <p:blipFill>
          <a:blip r:embed="rId3"/>
          <a:srcRect t="9080" r="458"/>
          <a:stretch>
            <a:fillRect/>
          </a:stretch>
        </p:blipFill>
        <p:spPr>
          <a:xfrm>
            <a:off x="4665784" y="1450055"/>
            <a:ext cx="4253914" cy="5407945"/>
          </a:xfrm>
          <a:prstGeom prst="rect">
            <a:avLst/>
          </a:prstGeom>
          <a:noFill/>
          <a:ln w="9525">
            <a:noFill/>
          </a:ln>
        </p:spPr>
      </p:pic>
    </p:spTree>
    <p:extLst>
      <p:ext uri="{BB962C8B-B14F-4D97-AF65-F5344CB8AC3E}">
        <p14:creationId xmlns:p14="http://schemas.microsoft.com/office/powerpoint/2010/main" val="352570934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ppt_w/2"/>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9585" y="888683"/>
            <a:ext cx="9257467" cy="1124585"/>
          </a:xfrm>
          <a:prstGeom prst="rect">
            <a:avLst/>
          </a:prstGeom>
          <a:noFill/>
        </p:spPr>
        <p:txBody>
          <a:bodyPr wrap="square" rtlCol="0">
            <a:spAutoFit/>
          </a:bodyPr>
          <a:lstStyle/>
          <a:p>
            <a:pPr algn="just">
              <a:lnSpc>
                <a:spcPct val="140000"/>
              </a:lnSpc>
            </a:pPr>
            <a:r>
              <a:rPr lang="zh-CN" sz="2400" dirty="0">
                <a:solidFill>
                  <a:schemeClr val="tx1">
                    <a:lumMod val="75000"/>
                    <a:lumOff val="25000"/>
                  </a:schemeClr>
                </a:solidFill>
                <a:cs typeface="+mn-ea"/>
                <a:sym typeface="+mn-lt"/>
              </a:rPr>
              <a:t>新生刚来到大学，对自身了解可能不够充分，可以通过简便的职业性格测试了解自身；学校也可以大致掌握新生情况。</a:t>
            </a:r>
          </a:p>
        </p:txBody>
      </p:sp>
      <p:sp>
        <p:nvSpPr>
          <p:cNvPr id="3" name="文本框 2"/>
          <p:cNvSpPr txBox="1"/>
          <p:nvPr/>
        </p:nvSpPr>
        <p:spPr>
          <a:xfrm>
            <a:off x="1023865" y="314155"/>
            <a:ext cx="2631440" cy="46037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新生职业性格测试</a:t>
            </a:r>
          </a:p>
        </p:txBody>
      </p:sp>
      <p:cxnSp>
        <p:nvCxnSpPr>
          <p:cNvPr id="4" name="直接连接符 3"/>
          <p:cNvCxnSpPr/>
          <p:nvPr/>
        </p:nvCxnSpPr>
        <p:spPr>
          <a:xfrm>
            <a:off x="1114394" y="831723"/>
            <a:ext cx="9166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3" name="图片 102"/>
          <p:cNvPicPr/>
          <p:nvPr/>
        </p:nvPicPr>
        <p:blipFill>
          <a:blip r:embed="rId3"/>
          <a:srcRect t="9357" r="-308"/>
          <a:stretch>
            <a:fillRect/>
          </a:stretch>
        </p:blipFill>
        <p:spPr>
          <a:xfrm>
            <a:off x="1855470" y="2070735"/>
            <a:ext cx="3073400" cy="4707255"/>
          </a:xfrm>
          <a:prstGeom prst="rect">
            <a:avLst/>
          </a:prstGeom>
          <a:noFill/>
          <a:ln w="9525">
            <a:noFill/>
          </a:ln>
        </p:spPr>
      </p:pic>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ppt_w/2"/>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9585" y="888683"/>
            <a:ext cx="9257467" cy="607695"/>
          </a:xfrm>
          <a:prstGeom prst="rect">
            <a:avLst/>
          </a:prstGeom>
          <a:noFill/>
        </p:spPr>
        <p:txBody>
          <a:bodyPr wrap="square" rtlCol="0">
            <a:spAutoFit/>
          </a:bodyPr>
          <a:lstStyle/>
          <a:p>
            <a:pPr algn="just">
              <a:lnSpc>
                <a:spcPct val="140000"/>
              </a:lnSpc>
            </a:pPr>
            <a:r>
              <a:rPr lang="zh-CN" sz="2400" dirty="0">
                <a:solidFill>
                  <a:schemeClr val="tx1">
                    <a:lumMod val="75000"/>
                    <a:lumOff val="25000"/>
                  </a:schemeClr>
                </a:solidFill>
                <a:cs typeface="+mn-ea"/>
                <a:sym typeface="+mn-lt"/>
              </a:rPr>
              <a:t>新生可以点击相关按钮查看学校的各类相关信息</a:t>
            </a:r>
          </a:p>
        </p:txBody>
      </p:sp>
      <p:sp>
        <p:nvSpPr>
          <p:cNvPr id="3" name="文本框 2"/>
          <p:cNvSpPr txBox="1"/>
          <p:nvPr/>
        </p:nvSpPr>
        <p:spPr>
          <a:xfrm>
            <a:off x="1023865" y="314155"/>
            <a:ext cx="2019300" cy="46037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学校信息总览</a:t>
            </a:r>
          </a:p>
        </p:txBody>
      </p:sp>
      <p:cxnSp>
        <p:nvCxnSpPr>
          <p:cNvPr id="4" name="直接连接符 3"/>
          <p:cNvCxnSpPr/>
          <p:nvPr/>
        </p:nvCxnSpPr>
        <p:spPr>
          <a:xfrm>
            <a:off x="1114394" y="831723"/>
            <a:ext cx="9166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4" name="图片 103"/>
          <p:cNvPicPr/>
          <p:nvPr/>
        </p:nvPicPr>
        <p:blipFill>
          <a:blip r:embed="rId3"/>
          <a:srcRect t="9737" r="-656"/>
          <a:stretch>
            <a:fillRect/>
          </a:stretch>
        </p:blipFill>
        <p:spPr>
          <a:xfrm>
            <a:off x="1339215" y="1503680"/>
            <a:ext cx="3021965" cy="5123815"/>
          </a:xfrm>
          <a:prstGeom prst="rect">
            <a:avLst/>
          </a:prstGeom>
          <a:noFill/>
          <a:ln w="9525">
            <a:noFill/>
          </a:ln>
        </p:spPr>
      </p:pic>
      <p:pic>
        <p:nvPicPr>
          <p:cNvPr id="105" name="图片 104"/>
          <p:cNvPicPr/>
          <p:nvPr/>
        </p:nvPicPr>
        <p:blipFill>
          <a:blip r:embed="rId4"/>
          <a:srcRect t="8995" r="-2622"/>
          <a:stretch>
            <a:fillRect/>
          </a:stretch>
        </p:blipFill>
        <p:spPr>
          <a:xfrm>
            <a:off x="4716780" y="1496695"/>
            <a:ext cx="3275965" cy="5140325"/>
          </a:xfrm>
          <a:prstGeom prst="rect">
            <a:avLst/>
          </a:prstGeom>
          <a:noFill/>
          <a:ln w="9525">
            <a:noFill/>
          </a:ln>
        </p:spPr>
      </p:pic>
      <p:pic>
        <p:nvPicPr>
          <p:cNvPr id="106" name="图片 105"/>
          <p:cNvPicPr/>
          <p:nvPr/>
        </p:nvPicPr>
        <p:blipFill>
          <a:blip r:embed="rId5"/>
          <a:srcRect t="9496" r="324"/>
          <a:stretch>
            <a:fillRect/>
          </a:stretch>
        </p:blipFill>
        <p:spPr>
          <a:xfrm>
            <a:off x="8541385" y="1496695"/>
            <a:ext cx="3051810" cy="5180965"/>
          </a:xfrm>
          <a:prstGeom prst="rect">
            <a:avLst/>
          </a:prstGeom>
          <a:noFill/>
          <a:ln w="9525">
            <a:noFill/>
          </a:ln>
        </p:spPr>
      </p:pic>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ppt_w/2"/>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 name="文本框 55"/>
          <p:cNvSpPr txBox="1"/>
          <p:nvPr/>
        </p:nvSpPr>
        <p:spPr>
          <a:xfrm>
            <a:off x="0" y="0"/>
            <a:ext cx="2240915" cy="707886"/>
          </a:xfrm>
          <a:prstGeom prst="rect">
            <a:avLst/>
          </a:prstGeom>
          <a:solidFill>
            <a:schemeClr val="accent5">
              <a:lumMod val="40000"/>
              <a:lumOff val="60000"/>
            </a:schemeClr>
          </a:solidFill>
        </p:spPr>
        <p:txBody>
          <a:bodyPr wrap="square" rtlCol="0">
            <a:spAutoFit/>
          </a:bodyPr>
          <a:lstStyle/>
          <a:p>
            <a:r>
              <a:rPr lang="zh-CN" altLang="en-US" sz="4000" dirty="0">
                <a:solidFill>
                  <a:schemeClr val="tx1">
                    <a:lumMod val="75000"/>
                    <a:lumOff val="25000"/>
                  </a:schemeClr>
                </a:solidFill>
              </a:rPr>
              <a:t>人员分工</a:t>
            </a:r>
          </a:p>
        </p:txBody>
      </p:sp>
      <p:sp>
        <p:nvSpPr>
          <p:cNvPr id="2" name="文本框 1">
            <a:extLst>
              <a:ext uri="{FF2B5EF4-FFF2-40B4-BE49-F238E27FC236}">
                <a16:creationId xmlns:a16="http://schemas.microsoft.com/office/drawing/2014/main" id="{5F92FFCF-438C-4565-8550-4F9406846CB6}"/>
              </a:ext>
            </a:extLst>
          </p:cNvPr>
          <p:cNvSpPr txBox="1"/>
          <p:nvPr/>
        </p:nvSpPr>
        <p:spPr>
          <a:xfrm>
            <a:off x="320429" y="1073999"/>
            <a:ext cx="2774462" cy="523220"/>
          </a:xfrm>
          <a:prstGeom prst="rect">
            <a:avLst/>
          </a:prstGeom>
          <a:solidFill>
            <a:schemeClr val="accent5">
              <a:lumMod val="40000"/>
              <a:lumOff val="60000"/>
            </a:schemeClr>
          </a:solidFill>
        </p:spPr>
        <p:txBody>
          <a:bodyPr wrap="square" rtlCol="0">
            <a:spAutoFit/>
          </a:bodyPr>
          <a:lstStyle/>
          <a:p>
            <a:r>
              <a:rPr lang="zh-CN" altLang="en-US" sz="2800" dirty="0">
                <a:solidFill>
                  <a:schemeClr val="tx1">
                    <a:lumMod val="75000"/>
                    <a:lumOff val="25000"/>
                  </a:schemeClr>
                </a:solidFill>
              </a:rPr>
              <a:t>项目经理：徐聪</a:t>
            </a:r>
          </a:p>
        </p:txBody>
      </p:sp>
      <p:sp>
        <p:nvSpPr>
          <p:cNvPr id="3" name="文本框 2">
            <a:extLst>
              <a:ext uri="{FF2B5EF4-FFF2-40B4-BE49-F238E27FC236}">
                <a16:creationId xmlns:a16="http://schemas.microsoft.com/office/drawing/2014/main" id="{9C7401A2-ACC8-3F12-02AB-3F09215E8830}"/>
              </a:ext>
            </a:extLst>
          </p:cNvPr>
          <p:cNvSpPr txBox="1"/>
          <p:nvPr/>
        </p:nvSpPr>
        <p:spPr>
          <a:xfrm>
            <a:off x="320429" y="2017664"/>
            <a:ext cx="4501662" cy="523220"/>
          </a:xfrm>
          <a:prstGeom prst="rect">
            <a:avLst/>
          </a:prstGeom>
          <a:solidFill>
            <a:schemeClr val="accent5">
              <a:lumMod val="40000"/>
              <a:lumOff val="60000"/>
            </a:schemeClr>
          </a:solidFill>
        </p:spPr>
        <p:txBody>
          <a:bodyPr wrap="square" rtlCol="0">
            <a:spAutoFit/>
          </a:bodyPr>
          <a:lstStyle/>
          <a:p>
            <a:r>
              <a:rPr lang="zh-CN" altLang="en-US" sz="2800" dirty="0">
                <a:solidFill>
                  <a:schemeClr val="tx1">
                    <a:lumMod val="75000"/>
                    <a:lumOff val="25000"/>
                  </a:schemeClr>
                </a:solidFill>
              </a:rPr>
              <a:t>产品经理：陈龙灿，伍思俊</a:t>
            </a:r>
          </a:p>
        </p:txBody>
      </p:sp>
      <p:sp>
        <p:nvSpPr>
          <p:cNvPr id="4" name="文本框 3">
            <a:extLst>
              <a:ext uri="{FF2B5EF4-FFF2-40B4-BE49-F238E27FC236}">
                <a16:creationId xmlns:a16="http://schemas.microsoft.com/office/drawing/2014/main" id="{D316119D-6683-D8B5-60E1-ABE7DE4C877A}"/>
              </a:ext>
            </a:extLst>
          </p:cNvPr>
          <p:cNvSpPr txBox="1"/>
          <p:nvPr/>
        </p:nvSpPr>
        <p:spPr>
          <a:xfrm>
            <a:off x="320429" y="2984588"/>
            <a:ext cx="5337909" cy="523220"/>
          </a:xfrm>
          <a:prstGeom prst="rect">
            <a:avLst/>
          </a:prstGeom>
          <a:solidFill>
            <a:schemeClr val="accent5">
              <a:lumMod val="40000"/>
              <a:lumOff val="60000"/>
            </a:schemeClr>
          </a:solidFill>
        </p:spPr>
        <p:txBody>
          <a:bodyPr wrap="square" rtlCol="0">
            <a:spAutoFit/>
          </a:bodyPr>
          <a:lstStyle/>
          <a:p>
            <a:r>
              <a:rPr lang="zh-CN" altLang="en-US" sz="2800" dirty="0">
                <a:solidFill>
                  <a:schemeClr val="tx1">
                    <a:lumMod val="75000"/>
                    <a:lumOff val="25000"/>
                  </a:schemeClr>
                </a:solidFill>
              </a:rPr>
              <a:t>前端：张家瑞，黄家豪，（徐聪）</a:t>
            </a:r>
          </a:p>
        </p:txBody>
      </p:sp>
      <p:sp>
        <p:nvSpPr>
          <p:cNvPr id="5" name="文本框 4">
            <a:extLst>
              <a:ext uri="{FF2B5EF4-FFF2-40B4-BE49-F238E27FC236}">
                <a16:creationId xmlns:a16="http://schemas.microsoft.com/office/drawing/2014/main" id="{A59F252F-E082-ECB9-D4C1-47B0C09CC998}"/>
              </a:ext>
            </a:extLst>
          </p:cNvPr>
          <p:cNvSpPr txBox="1"/>
          <p:nvPr/>
        </p:nvSpPr>
        <p:spPr>
          <a:xfrm>
            <a:off x="320429" y="4037070"/>
            <a:ext cx="6822832" cy="523220"/>
          </a:xfrm>
          <a:prstGeom prst="rect">
            <a:avLst/>
          </a:prstGeom>
          <a:solidFill>
            <a:schemeClr val="accent5">
              <a:lumMod val="40000"/>
              <a:lumOff val="60000"/>
            </a:schemeClr>
          </a:solidFill>
        </p:spPr>
        <p:txBody>
          <a:bodyPr wrap="square" rtlCol="0">
            <a:spAutoFit/>
          </a:bodyPr>
          <a:lstStyle/>
          <a:p>
            <a:r>
              <a:rPr lang="zh-CN" altLang="en-US" sz="2800" dirty="0">
                <a:solidFill>
                  <a:schemeClr val="tx1">
                    <a:lumMod val="75000"/>
                    <a:lumOff val="25000"/>
                  </a:schemeClr>
                </a:solidFill>
              </a:rPr>
              <a:t>后端：李卓（数据库），严章栋，（徐聪）</a:t>
            </a:r>
          </a:p>
        </p:txBody>
      </p:sp>
      <p:sp>
        <p:nvSpPr>
          <p:cNvPr id="6" name="文本框 5">
            <a:extLst>
              <a:ext uri="{FF2B5EF4-FFF2-40B4-BE49-F238E27FC236}">
                <a16:creationId xmlns:a16="http://schemas.microsoft.com/office/drawing/2014/main" id="{13CCE6DD-35DB-A926-C4E1-D603338AAF89}"/>
              </a:ext>
            </a:extLst>
          </p:cNvPr>
          <p:cNvSpPr txBox="1"/>
          <p:nvPr/>
        </p:nvSpPr>
        <p:spPr>
          <a:xfrm>
            <a:off x="320429" y="5089552"/>
            <a:ext cx="3133970" cy="523220"/>
          </a:xfrm>
          <a:prstGeom prst="rect">
            <a:avLst/>
          </a:prstGeom>
          <a:solidFill>
            <a:schemeClr val="accent5">
              <a:lumMod val="40000"/>
              <a:lumOff val="60000"/>
            </a:schemeClr>
          </a:solidFill>
        </p:spPr>
        <p:txBody>
          <a:bodyPr wrap="square" rtlCol="0">
            <a:spAutoFit/>
          </a:bodyPr>
          <a:lstStyle/>
          <a:p>
            <a:r>
              <a:rPr lang="zh-CN" altLang="en-US" sz="2800" dirty="0">
                <a:solidFill>
                  <a:schemeClr val="tx1">
                    <a:lumMod val="75000"/>
                    <a:lumOff val="25000"/>
                  </a:schemeClr>
                </a:solidFill>
              </a:rPr>
              <a:t>质量保证：陈椿翔</a:t>
            </a:r>
          </a:p>
        </p:txBody>
      </p:sp>
    </p:spTree>
  </p:cSld>
  <p:clrMapOvr>
    <a:masterClrMapping/>
  </p:clrMapOvr>
  <mc:AlternateContent xmlns:mc="http://schemas.openxmlformats.org/markup-compatibility/2006" xmlns:p14="http://schemas.microsoft.com/office/powerpoint/2010/main">
    <mc:Choice Requires="p14">
      <p:transition spd="slow" p14:dur="3900" advTm="2000">
        <p14:glitter pattern="hexago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9585" y="888683"/>
            <a:ext cx="9257467" cy="1124585"/>
          </a:xfrm>
          <a:prstGeom prst="rect">
            <a:avLst/>
          </a:prstGeom>
          <a:noFill/>
        </p:spPr>
        <p:txBody>
          <a:bodyPr wrap="square" rtlCol="0">
            <a:spAutoFit/>
          </a:bodyPr>
          <a:lstStyle/>
          <a:p>
            <a:pPr algn="just">
              <a:lnSpc>
                <a:spcPct val="140000"/>
              </a:lnSpc>
            </a:pPr>
            <a:r>
              <a:rPr lang="zh-CN" sz="2400" dirty="0">
                <a:solidFill>
                  <a:schemeClr val="tx1">
                    <a:lumMod val="75000"/>
                    <a:lumOff val="25000"/>
                  </a:schemeClr>
                </a:solidFill>
                <a:cs typeface="+mn-ea"/>
                <a:sym typeface="+mn-lt"/>
              </a:rPr>
              <a:t>新生报道成功后大屏上会有</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欢迎</a:t>
            </a:r>
            <a:r>
              <a:rPr lang="en-US" altLang="zh-CN" sz="2400" dirty="0">
                <a:solidFill>
                  <a:schemeClr val="tx1">
                    <a:lumMod val="75000"/>
                    <a:lumOff val="25000"/>
                  </a:schemeClr>
                </a:solidFill>
                <a:cs typeface="+mn-ea"/>
                <a:sym typeface="+mn-lt"/>
              </a:rPr>
              <a:t>XXX</a:t>
            </a:r>
            <a:r>
              <a:rPr lang="zh-CN" altLang="en-US" sz="2400" dirty="0">
                <a:solidFill>
                  <a:schemeClr val="tx1">
                    <a:lumMod val="75000"/>
                    <a:lumOff val="25000"/>
                  </a:schemeClr>
                </a:solidFill>
                <a:cs typeface="+mn-ea"/>
                <a:sym typeface="+mn-lt"/>
              </a:rPr>
              <a:t>小哥哥</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小姐姐报道成功</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的弹幕，新生也可以自己发送弹幕</a:t>
            </a:r>
          </a:p>
        </p:txBody>
      </p:sp>
      <p:sp>
        <p:nvSpPr>
          <p:cNvPr id="3" name="文本框 2"/>
          <p:cNvSpPr txBox="1"/>
          <p:nvPr/>
        </p:nvSpPr>
        <p:spPr>
          <a:xfrm>
            <a:off x="1023865" y="314155"/>
            <a:ext cx="1407160" cy="460375"/>
          </a:xfrm>
          <a:prstGeom prst="rect">
            <a:avLst/>
          </a:prstGeom>
          <a:noFill/>
        </p:spPr>
        <p:txBody>
          <a:bodyPr wrap="none" rtlCol="0">
            <a:spAutoFit/>
          </a:bodyPr>
          <a:lstStyle/>
          <a:p>
            <a:r>
              <a:rPr lang="zh-CN" altLang="en-US" sz="2400" b="1" dirty="0">
                <a:solidFill>
                  <a:schemeClr val="tx1">
                    <a:lumMod val="75000"/>
                    <a:lumOff val="25000"/>
                  </a:schemeClr>
                </a:solidFill>
                <a:cs typeface="+mn-ea"/>
                <a:sym typeface="+mn-lt"/>
              </a:rPr>
              <a:t>弹幕功能</a:t>
            </a:r>
          </a:p>
        </p:txBody>
      </p:sp>
      <p:cxnSp>
        <p:nvCxnSpPr>
          <p:cNvPr id="4" name="直接连接符 3"/>
          <p:cNvCxnSpPr/>
          <p:nvPr/>
        </p:nvCxnSpPr>
        <p:spPr>
          <a:xfrm>
            <a:off x="1114394" y="831723"/>
            <a:ext cx="9166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7" name="图片 106"/>
          <p:cNvPicPr/>
          <p:nvPr/>
        </p:nvPicPr>
        <p:blipFill>
          <a:blip r:embed="rId3"/>
          <a:srcRect t="45404" r="-153"/>
          <a:stretch>
            <a:fillRect/>
          </a:stretch>
        </p:blipFill>
        <p:spPr>
          <a:xfrm>
            <a:off x="3479165" y="2218690"/>
            <a:ext cx="5060315" cy="4569460"/>
          </a:xfrm>
          <a:prstGeom prst="rect">
            <a:avLst/>
          </a:prstGeom>
          <a:noFill/>
          <a:ln w="9525">
            <a:noFill/>
          </a:ln>
        </p:spPr>
      </p:pic>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ppt_w/2"/>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10115" y="1580411"/>
            <a:ext cx="7973047" cy="3082022"/>
            <a:chOff x="208045" y="1679249"/>
            <a:chExt cx="11003514" cy="4253464"/>
          </a:xfrm>
        </p:grpSpPr>
        <p:pic>
          <p:nvPicPr>
            <p:cNvPr id="17" name="图片 16"/>
            <p:cNvPicPr>
              <a:picLocks noChangeAspect="1"/>
            </p:cNvPicPr>
            <p:nvPr/>
          </p:nvPicPr>
          <p:blipFill rotWithShape="1">
            <a:blip r:embed="rId3" cstate="print">
              <a:grayscl/>
              <a:extLst>
                <a:ext uri="{28A0092B-C50C-407E-A947-70E740481C1C}">
                  <a14:useLocalDpi xmlns:a14="http://schemas.microsoft.com/office/drawing/2010/main" val="0"/>
                </a:ext>
              </a:extLst>
            </a:blip>
            <a:srcRect t="25233" b="61735"/>
            <a:stretch>
              <a:fillRect/>
            </a:stretch>
          </p:blipFill>
          <p:spPr>
            <a:xfrm>
              <a:off x="852765" y="2694164"/>
              <a:ext cx="10358794" cy="1350004"/>
            </a:xfrm>
            <a:prstGeom prst="rect">
              <a:avLst/>
            </a:prstGeom>
          </p:spPr>
        </p:pic>
        <p:pic>
          <p:nvPicPr>
            <p:cNvPr id="18" name="图片 17"/>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6679620" flipH="1">
              <a:off x="7489957" y="2742072"/>
              <a:ext cx="4253464" cy="2127818"/>
            </a:xfrm>
            <a:prstGeom prst="rect">
              <a:avLst/>
            </a:prstGeom>
          </p:spPr>
        </p:pic>
        <p:pic>
          <p:nvPicPr>
            <p:cNvPr id="19" name="图片 18"/>
            <p:cNvPicPr>
              <a:picLocks noChangeAspect="1"/>
            </p:cNvPicPr>
            <p:nvPr/>
          </p:nvPicPr>
          <p:blipFill rotWithShape="1">
            <a:blip r:embed="rId6" cstate="print">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19123287">
              <a:off x="208045" y="2231748"/>
              <a:ext cx="3578847" cy="1790338"/>
            </a:xfrm>
            <a:prstGeom prst="rect">
              <a:avLst/>
            </a:prstGeom>
          </p:spPr>
        </p:pic>
      </p:grpSp>
      <p:grpSp>
        <p:nvGrpSpPr>
          <p:cNvPr id="3" name="组合 2"/>
          <p:cNvGrpSpPr/>
          <p:nvPr/>
        </p:nvGrpSpPr>
        <p:grpSpPr>
          <a:xfrm rot="5400000" flipV="1">
            <a:off x="-3402847" y="423183"/>
            <a:ext cx="9824663" cy="5227860"/>
            <a:chOff x="4220099" y="-892698"/>
            <a:chExt cx="9824663" cy="5227860"/>
          </a:xfrm>
        </p:grpSpPr>
        <p:sp>
          <p:nvSpPr>
            <p:cNvPr id="4" name="任意多边形: 形状 3"/>
            <p:cNvSpPr/>
            <p:nvPr/>
          </p:nvSpPr>
          <p:spPr>
            <a:xfrm>
              <a:off x="4220099" y="-892698"/>
              <a:ext cx="9824663" cy="5227860"/>
            </a:xfrm>
            <a:custGeom>
              <a:avLst/>
              <a:gdLst>
                <a:gd name="connsiteX0" fmla="*/ 491601 w 9824663"/>
                <a:gd name="connsiteY0" fmla="*/ 448198 h 5227860"/>
                <a:gd name="connsiteX1" fmla="*/ 1418701 w 9824663"/>
                <a:gd name="connsiteY1" fmla="*/ 2149998 h 5227860"/>
                <a:gd name="connsiteX2" fmla="*/ 4923901 w 9824663"/>
                <a:gd name="connsiteY2" fmla="*/ 3191398 h 5227860"/>
                <a:gd name="connsiteX3" fmla="*/ 6625701 w 9824663"/>
                <a:gd name="connsiteY3" fmla="*/ 5147198 h 5227860"/>
                <a:gd name="connsiteX4" fmla="*/ 9343501 w 9824663"/>
                <a:gd name="connsiteY4" fmla="*/ 4397898 h 5227860"/>
                <a:gd name="connsiteX5" fmla="*/ 8911701 w 9824663"/>
                <a:gd name="connsiteY5" fmla="*/ 333898 h 5227860"/>
                <a:gd name="connsiteX6" fmla="*/ 491601 w 9824663"/>
                <a:gd name="connsiteY6" fmla="*/ 448198 h 5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663" h="5227860">
                  <a:moveTo>
                    <a:pt x="491601" y="448198"/>
                  </a:moveTo>
                  <a:cubicBezTo>
                    <a:pt x="-757232" y="750881"/>
                    <a:pt x="679984" y="1692798"/>
                    <a:pt x="1418701" y="2149998"/>
                  </a:cubicBezTo>
                  <a:cubicBezTo>
                    <a:pt x="2157418" y="2607198"/>
                    <a:pt x="4056068" y="2691865"/>
                    <a:pt x="4923901" y="3191398"/>
                  </a:cubicBezTo>
                  <a:cubicBezTo>
                    <a:pt x="5791734" y="3690931"/>
                    <a:pt x="5889101" y="4946115"/>
                    <a:pt x="6625701" y="5147198"/>
                  </a:cubicBezTo>
                  <a:cubicBezTo>
                    <a:pt x="7362301" y="5348281"/>
                    <a:pt x="8962501" y="5200115"/>
                    <a:pt x="9343501" y="4397898"/>
                  </a:cubicBezTo>
                  <a:cubicBezTo>
                    <a:pt x="9724501" y="3595681"/>
                    <a:pt x="10382784" y="994298"/>
                    <a:pt x="8911701" y="333898"/>
                  </a:cubicBezTo>
                  <a:cubicBezTo>
                    <a:pt x="7440618" y="-326502"/>
                    <a:pt x="1740434" y="145515"/>
                    <a:pt x="491601" y="448198"/>
                  </a:cubicBezTo>
                  <a:close/>
                </a:path>
              </a:pathLst>
            </a:custGeom>
            <a:solidFill>
              <a:srgbClr val="507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274060" y="-724041"/>
              <a:ext cx="8128199" cy="3899152"/>
            </a:xfrm>
            <a:custGeom>
              <a:avLst/>
              <a:gdLst>
                <a:gd name="connsiteX0" fmla="*/ 381783 w 8119843"/>
                <a:gd name="connsiteY0" fmla="*/ 635141 h 3899152"/>
                <a:gd name="connsiteX1" fmla="*/ 1004083 w 8119843"/>
                <a:gd name="connsiteY1" fmla="*/ 889141 h 3899152"/>
                <a:gd name="connsiteX2" fmla="*/ 1562883 w 8119843"/>
                <a:gd name="connsiteY2" fmla="*/ 749441 h 3899152"/>
                <a:gd name="connsiteX3" fmla="*/ 3086883 w 8119843"/>
                <a:gd name="connsiteY3" fmla="*/ 927241 h 3899152"/>
                <a:gd name="connsiteX4" fmla="*/ 5195083 w 8119843"/>
                <a:gd name="connsiteY4" fmla="*/ 3543441 h 3899152"/>
                <a:gd name="connsiteX5" fmla="*/ 7252483 w 8119843"/>
                <a:gd name="connsiteY5" fmla="*/ 3860941 h 3899152"/>
                <a:gd name="connsiteX6" fmla="*/ 7849383 w 8119843"/>
                <a:gd name="connsiteY6" fmla="*/ 3416441 h 3899152"/>
                <a:gd name="connsiteX7" fmla="*/ 7417583 w 8119843"/>
                <a:gd name="connsiteY7" fmla="*/ 139841 h 3899152"/>
                <a:gd name="connsiteX8" fmla="*/ 381783 w 8119843"/>
                <a:gd name="connsiteY8" fmla="*/ 635141 h 3899152"/>
                <a:gd name="connsiteX0-1" fmla="*/ 385924 w 8123984"/>
                <a:gd name="connsiteY0-2" fmla="*/ 635141 h 3899152"/>
                <a:gd name="connsiteX1-3" fmla="*/ 1008224 w 8123984"/>
                <a:gd name="connsiteY1-4" fmla="*/ 889141 h 3899152"/>
                <a:gd name="connsiteX2-5" fmla="*/ 1732124 w 8123984"/>
                <a:gd name="connsiteY2-6" fmla="*/ 1028841 h 3899152"/>
                <a:gd name="connsiteX3-7" fmla="*/ 3091024 w 8123984"/>
                <a:gd name="connsiteY3-8" fmla="*/ 927241 h 3899152"/>
                <a:gd name="connsiteX4-9" fmla="*/ 5199224 w 8123984"/>
                <a:gd name="connsiteY4-10" fmla="*/ 3543441 h 3899152"/>
                <a:gd name="connsiteX5-11" fmla="*/ 7256624 w 8123984"/>
                <a:gd name="connsiteY5-12" fmla="*/ 3860941 h 3899152"/>
                <a:gd name="connsiteX6-13" fmla="*/ 7853524 w 8123984"/>
                <a:gd name="connsiteY6-14" fmla="*/ 3416441 h 3899152"/>
                <a:gd name="connsiteX7-15" fmla="*/ 7421724 w 8123984"/>
                <a:gd name="connsiteY7-16" fmla="*/ 139841 h 3899152"/>
                <a:gd name="connsiteX8-17" fmla="*/ 385924 w 8123984"/>
                <a:gd name="connsiteY8-18" fmla="*/ 635141 h 3899152"/>
                <a:gd name="connsiteX0-19" fmla="*/ 385924 w 8123984"/>
                <a:gd name="connsiteY0-20" fmla="*/ 635141 h 3899152"/>
                <a:gd name="connsiteX1-21" fmla="*/ 1008224 w 8123984"/>
                <a:gd name="connsiteY1-22" fmla="*/ 889141 h 3899152"/>
                <a:gd name="connsiteX2-23" fmla="*/ 1732124 w 8123984"/>
                <a:gd name="connsiteY2-24" fmla="*/ 1028841 h 3899152"/>
                <a:gd name="connsiteX3-25" fmla="*/ 3091024 w 8123984"/>
                <a:gd name="connsiteY3-26" fmla="*/ 927241 h 3899152"/>
                <a:gd name="connsiteX4-27" fmla="*/ 5199224 w 8123984"/>
                <a:gd name="connsiteY4-28" fmla="*/ 3543441 h 3899152"/>
                <a:gd name="connsiteX5-29" fmla="*/ 7256624 w 8123984"/>
                <a:gd name="connsiteY5-30" fmla="*/ 3860941 h 3899152"/>
                <a:gd name="connsiteX6-31" fmla="*/ 7853524 w 8123984"/>
                <a:gd name="connsiteY6-32" fmla="*/ 3416441 h 3899152"/>
                <a:gd name="connsiteX7-33" fmla="*/ 7421724 w 8123984"/>
                <a:gd name="connsiteY7-34" fmla="*/ 139841 h 3899152"/>
                <a:gd name="connsiteX8-35" fmla="*/ 385924 w 8123984"/>
                <a:gd name="connsiteY8-36" fmla="*/ 635141 h 3899152"/>
                <a:gd name="connsiteX0-37" fmla="*/ 390139 w 8128199"/>
                <a:gd name="connsiteY0-38" fmla="*/ 635141 h 3899152"/>
                <a:gd name="connsiteX1-39" fmla="*/ 1012439 w 8128199"/>
                <a:gd name="connsiteY1-40" fmla="*/ 889141 h 3899152"/>
                <a:gd name="connsiteX2-41" fmla="*/ 1901439 w 8128199"/>
                <a:gd name="connsiteY2-42" fmla="*/ 1079641 h 3899152"/>
                <a:gd name="connsiteX3-43" fmla="*/ 3095239 w 8128199"/>
                <a:gd name="connsiteY3-44" fmla="*/ 927241 h 3899152"/>
                <a:gd name="connsiteX4-45" fmla="*/ 5203439 w 8128199"/>
                <a:gd name="connsiteY4-46" fmla="*/ 3543441 h 3899152"/>
                <a:gd name="connsiteX5-47" fmla="*/ 7260839 w 8128199"/>
                <a:gd name="connsiteY5-48" fmla="*/ 3860941 h 3899152"/>
                <a:gd name="connsiteX6-49" fmla="*/ 7857739 w 8128199"/>
                <a:gd name="connsiteY6-50" fmla="*/ 3416441 h 3899152"/>
                <a:gd name="connsiteX7-51" fmla="*/ 7425939 w 8128199"/>
                <a:gd name="connsiteY7-52" fmla="*/ 139841 h 3899152"/>
                <a:gd name="connsiteX8-53" fmla="*/ 390139 w 8128199"/>
                <a:gd name="connsiteY8-54" fmla="*/ 635141 h 38991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28199" h="3899152">
                  <a:moveTo>
                    <a:pt x="390139" y="635141"/>
                  </a:moveTo>
                  <a:cubicBezTo>
                    <a:pt x="-678778" y="760024"/>
                    <a:pt x="760556" y="815058"/>
                    <a:pt x="1012439" y="889141"/>
                  </a:cubicBezTo>
                  <a:cubicBezTo>
                    <a:pt x="1264322" y="963224"/>
                    <a:pt x="1528906" y="806591"/>
                    <a:pt x="1901439" y="1079641"/>
                  </a:cubicBezTo>
                  <a:cubicBezTo>
                    <a:pt x="2273972" y="1352691"/>
                    <a:pt x="2544906" y="516608"/>
                    <a:pt x="3095239" y="927241"/>
                  </a:cubicBezTo>
                  <a:cubicBezTo>
                    <a:pt x="3645572" y="1337874"/>
                    <a:pt x="4509172" y="3054491"/>
                    <a:pt x="5203439" y="3543441"/>
                  </a:cubicBezTo>
                  <a:cubicBezTo>
                    <a:pt x="5897706" y="4032391"/>
                    <a:pt x="6818456" y="3882108"/>
                    <a:pt x="7260839" y="3860941"/>
                  </a:cubicBezTo>
                  <a:cubicBezTo>
                    <a:pt x="7703222" y="3839774"/>
                    <a:pt x="7830222" y="4036624"/>
                    <a:pt x="7857739" y="3416441"/>
                  </a:cubicBezTo>
                  <a:cubicBezTo>
                    <a:pt x="7885256" y="2796258"/>
                    <a:pt x="8672656" y="605508"/>
                    <a:pt x="7425939" y="139841"/>
                  </a:cubicBezTo>
                  <a:cubicBezTo>
                    <a:pt x="6179222" y="-325826"/>
                    <a:pt x="1459056" y="510258"/>
                    <a:pt x="390139" y="635141"/>
                  </a:cubicBezTo>
                  <a:close/>
                </a:path>
              </a:pathLst>
            </a:custGeom>
            <a:solidFill>
              <a:srgbClr val="859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黑板上的涂鸦&#10;&#10;中度可信度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124" y="-596900"/>
            <a:ext cx="4226248" cy="6858000"/>
          </a:xfrm>
          <a:prstGeom prst="rect">
            <a:avLst/>
          </a:prstGeom>
        </p:spPr>
      </p:pic>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sp>
        <p:nvSpPr>
          <p:cNvPr id="15" name="文本框 14"/>
          <p:cNvSpPr txBox="1"/>
          <p:nvPr/>
        </p:nvSpPr>
        <p:spPr>
          <a:xfrm>
            <a:off x="5894705" y="2411730"/>
            <a:ext cx="3746500" cy="829945"/>
          </a:xfrm>
          <a:prstGeom prst="rect">
            <a:avLst/>
          </a:prstGeom>
          <a:noFill/>
        </p:spPr>
        <p:txBody>
          <a:bodyPr wrap="square">
            <a:spAutoFit/>
          </a:bodyPr>
          <a:lstStyle/>
          <a:p>
            <a:pPr algn="dist"/>
            <a:r>
              <a:rPr lang="en-US" altLang="zh-CN" sz="4800" spc="600" dirty="0">
                <a:cs typeface="+mn-ea"/>
                <a:sym typeface="+mn-lt"/>
              </a:rPr>
              <a:t>4.</a:t>
            </a:r>
            <a:r>
              <a:rPr lang="zh-CN" altLang="en-US" sz="4800" spc="600" dirty="0">
                <a:cs typeface="+mn-ea"/>
                <a:sym typeface="+mn-lt"/>
              </a:rPr>
              <a:t>程序演示</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pic>
        <p:nvPicPr>
          <p:cNvPr id="3" name="图片 2">
            <a:extLst>
              <a:ext uri="{FF2B5EF4-FFF2-40B4-BE49-F238E27FC236}">
                <a16:creationId xmlns:a16="http://schemas.microsoft.com/office/drawing/2014/main" id="{D8898E68-1886-7C56-04B9-09C571130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062" y="0"/>
            <a:ext cx="9340907" cy="6858000"/>
          </a:xfrm>
          <a:prstGeom prst="rect">
            <a:avLst/>
          </a:prstGeom>
        </p:spPr>
      </p:pic>
    </p:spTree>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pic>
        <p:nvPicPr>
          <p:cNvPr id="110" name="图片 109"/>
          <p:cNvPicPr/>
          <p:nvPr/>
        </p:nvPicPr>
        <p:blipFill>
          <a:blip r:embed="rId3"/>
          <a:srcRect t="9080"/>
          <a:stretch>
            <a:fillRect/>
          </a:stretch>
        </p:blipFill>
        <p:spPr>
          <a:xfrm>
            <a:off x="1542415" y="263525"/>
            <a:ext cx="3954780" cy="6466840"/>
          </a:xfrm>
          <a:prstGeom prst="rect">
            <a:avLst/>
          </a:prstGeom>
          <a:noFill/>
          <a:ln w="9525">
            <a:noFill/>
          </a:ln>
        </p:spPr>
      </p:pic>
      <p:pic>
        <p:nvPicPr>
          <p:cNvPr id="112" name="图片 111"/>
          <p:cNvPicPr/>
          <p:nvPr/>
        </p:nvPicPr>
        <p:blipFill>
          <a:blip r:embed="rId4"/>
          <a:srcRect t="9414"/>
          <a:stretch>
            <a:fillRect/>
          </a:stretch>
        </p:blipFill>
        <p:spPr>
          <a:xfrm>
            <a:off x="6417945" y="263525"/>
            <a:ext cx="4151630" cy="6466840"/>
          </a:xfrm>
          <a:prstGeom prst="rect">
            <a:avLst/>
          </a:prstGeom>
          <a:noFill/>
          <a:ln w="9525">
            <a:noFill/>
          </a:ln>
        </p:spPr>
      </p:pic>
    </p:spTree>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pic>
        <p:nvPicPr>
          <p:cNvPr id="111" name="图片 110"/>
          <p:cNvPicPr/>
          <p:nvPr/>
        </p:nvPicPr>
        <p:blipFill>
          <a:blip r:embed="rId3"/>
          <a:srcRect t="9221" r="459"/>
          <a:stretch>
            <a:fillRect/>
          </a:stretch>
        </p:blipFill>
        <p:spPr>
          <a:xfrm>
            <a:off x="1703705" y="194945"/>
            <a:ext cx="3733165" cy="6467475"/>
          </a:xfrm>
          <a:prstGeom prst="rect">
            <a:avLst/>
          </a:prstGeom>
          <a:noFill/>
          <a:ln w="9525">
            <a:noFill/>
          </a:ln>
        </p:spPr>
      </p:pic>
      <p:pic>
        <p:nvPicPr>
          <p:cNvPr id="113" name="图片 112"/>
          <p:cNvPicPr/>
          <p:nvPr/>
        </p:nvPicPr>
        <p:blipFill>
          <a:blip r:embed="rId4"/>
          <a:srcRect t="9080" r="153"/>
          <a:stretch>
            <a:fillRect/>
          </a:stretch>
        </p:blipFill>
        <p:spPr>
          <a:xfrm>
            <a:off x="6430010" y="194945"/>
            <a:ext cx="3978275" cy="6466840"/>
          </a:xfrm>
          <a:prstGeom prst="rect">
            <a:avLst/>
          </a:prstGeom>
          <a:noFill/>
          <a:ln w="9525">
            <a:noFill/>
          </a:ln>
        </p:spPr>
      </p:pic>
    </p:spTree>
  </p:cSld>
  <p:clrMapOvr>
    <a:masterClrMapping/>
  </p:clrMapOvr>
  <p:transition spd="slow" advClick="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pic>
        <p:nvPicPr>
          <p:cNvPr id="114" name="图片 113"/>
          <p:cNvPicPr/>
          <p:nvPr/>
        </p:nvPicPr>
        <p:blipFill>
          <a:blip r:embed="rId3"/>
          <a:srcRect t="9497" r="305"/>
          <a:stretch>
            <a:fillRect/>
          </a:stretch>
        </p:blipFill>
        <p:spPr>
          <a:xfrm>
            <a:off x="1541145" y="240030"/>
            <a:ext cx="4300220" cy="6377940"/>
          </a:xfrm>
          <a:prstGeom prst="rect">
            <a:avLst/>
          </a:prstGeom>
          <a:noFill/>
          <a:ln w="9525">
            <a:noFill/>
          </a:ln>
        </p:spPr>
      </p:pic>
      <p:pic>
        <p:nvPicPr>
          <p:cNvPr id="115" name="图片 114"/>
          <p:cNvPicPr/>
          <p:nvPr/>
        </p:nvPicPr>
        <p:blipFill>
          <a:blip r:embed="rId4"/>
          <a:srcRect t="9080" r="458"/>
          <a:stretch>
            <a:fillRect/>
          </a:stretch>
        </p:blipFill>
        <p:spPr>
          <a:xfrm>
            <a:off x="6651625" y="240665"/>
            <a:ext cx="4331335" cy="6377305"/>
          </a:xfrm>
          <a:prstGeom prst="rect">
            <a:avLst/>
          </a:prstGeom>
          <a:noFill/>
          <a:ln w="9525">
            <a:noFill/>
          </a:ln>
        </p:spPr>
      </p:pic>
    </p:spTree>
  </p:cSld>
  <p:clrMapOvr>
    <a:masterClrMapping/>
  </p:clrMapOvr>
  <p:transition spd="slow" advClick="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pic>
        <p:nvPicPr>
          <p:cNvPr id="116" name="图片 115"/>
          <p:cNvPicPr/>
          <p:nvPr/>
        </p:nvPicPr>
        <p:blipFill>
          <a:blip r:embed="rId3"/>
          <a:srcRect t="9427" r="458"/>
          <a:stretch>
            <a:fillRect/>
          </a:stretch>
        </p:blipFill>
        <p:spPr>
          <a:xfrm>
            <a:off x="1217295" y="174625"/>
            <a:ext cx="4401185" cy="6508115"/>
          </a:xfrm>
          <a:prstGeom prst="rect">
            <a:avLst/>
          </a:prstGeom>
          <a:noFill/>
          <a:ln w="9525">
            <a:noFill/>
          </a:ln>
        </p:spPr>
      </p:pic>
      <p:pic>
        <p:nvPicPr>
          <p:cNvPr id="117" name="图片 116"/>
          <p:cNvPicPr/>
          <p:nvPr/>
        </p:nvPicPr>
        <p:blipFill>
          <a:blip r:embed="rId4"/>
          <a:srcRect t="9080" r="305"/>
          <a:stretch>
            <a:fillRect/>
          </a:stretch>
        </p:blipFill>
        <p:spPr>
          <a:xfrm>
            <a:off x="6309360" y="175260"/>
            <a:ext cx="4381500" cy="6507480"/>
          </a:xfrm>
          <a:prstGeom prst="rect">
            <a:avLst/>
          </a:prstGeom>
          <a:noFill/>
          <a:ln w="9525">
            <a:noFill/>
          </a:ln>
        </p:spPr>
      </p:pic>
    </p:spTree>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10115" y="1580411"/>
            <a:ext cx="7973047" cy="3082022"/>
            <a:chOff x="208045" y="1679249"/>
            <a:chExt cx="11003514" cy="4253464"/>
          </a:xfrm>
        </p:grpSpPr>
        <p:pic>
          <p:nvPicPr>
            <p:cNvPr id="17" name="图片 16"/>
            <p:cNvPicPr>
              <a:picLocks noChangeAspect="1"/>
            </p:cNvPicPr>
            <p:nvPr/>
          </p:nvPicPr>
          <p:blipFill rotWithShape="1">
            <a:blip r:embed="rId3" cstate="print">
              <a:grayscl/>
              <a:extLst>
                <a:ext uri="{28A0092B-C50C-407E-A947-70E740481C1C}">
                  <a14:useLocalDpi xmlns:a14="http://schemas.microsoft.com/office/drawing/2010/main" val="0"/>
                </a:ext>
              </a:extLst>
            </a:blip>
            <a:srcRect t="25233" b="61735"/>
            <a:stretch>
              <a:fillRect/>
            </a:stretch>
          </p:blipFill>
          <p:spPr>
            <a:xfrm>
              <a:off x="852765" y="2694164"/>
              <a:ext cx="10358794" cy="1350004"/>
            </a:xfrm>
            <a:prstGeom prst="rect">
              <a:avLst/>
            </a:prstGeom>
          </p:spPr>
        </p:pic>
        <p:pic>
          <p:nvPicPr>
            <p:cNvPr id="18" name="图片 17"/>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6679620" flipH="1">
              <a:off x="7489957" y="2742072"/>
              <a:ext cx="4253464" cy="2127818"/>
            </a:xfrm>
            <a:prstGeom prst="rect">
              <a:avLst/>
            </a:prstGeom>
          </p:spPr>
        </p:pic>
        <p:pic>
          <p:nvPicPr>
            <p:cNvPr id="19" name="图片 18"/>
            <p:cNvPicPr>
              <a:picLocks noChangeAspect="1"/>
            </p:cNvPicPr>
            <p:nvPr/>
          </p:nvPicPr>
          <p:blipFill rotWithShape="1">
            <a:blip r:embed="rId6" cstate="print">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19123287">
              <a:off x="208045" y="2231748"/>
              <a:ext cx="3578847" cy="1790338"/>
            </a:xfrm>
            <a:prstGeom prst="rect">
              <a:avLst/>
            </a:prstGeom>
          </p:spPr>
        </p:pic>
      </p:grpSp>
      <p:grpSp>
        <p:nvGrpSpPr>
          <p:cNvPr id="3" name="组合 2"/>
          <p:cNvGrpSpPr/>
          <p:nvPr/>
        </p:nvGrpSpPr>
        <p:grpSpPr>
          <a:xfrm rot="5400000" flipV="1">
            <a:off x="-3402847" y="423183"/>
            <a:ext cx="9824663" cy="5227860"/>
            <a:chOff x="4220099" y="-892698"/>
            <a:chExt cx="9824663" cy="5227860"/>
          </a:xfrm>
        </p:grpSpPr>
        <p:sp>
          <p:nvSpPr>
            <p:cNvPr id="4" name="任意多边形: 形状 3"/>
            <p:cNvSpPr/>
            <p:nvPr/>
          </p:nvSpPr>
          <p:spPr>
            <a:xfrm>
              <a:off x="4220099" y="-892698"/>
              <a:ext cx="9824663" cy="5227860"/>
            </a:xfrm>
            <a:custGeom>
              <a:avLst/>
              <a:gdLst>
                <a:gd name="connsiteX0" fmla="*/ 491601 w 9824663"/>
                <a:gd name="connsiteY0" fmla="*/ 448198 h 5227860"/>
                <a:gd name="connsiteX1" fmla="*/ 1418701 w 9824663"/>
                <a:gd name="connsiteY1" fmla="*/ 2149998 h 5227860"/>
                <a:gd name="connsiteX2" fmla="*/ 4923901 w 9824663"/>
                <a:gd name="connsiteY2" fmla="*/ 3191398 h 5227860"/>
                <a:gd name="connsiteX3" fmla="*/ 6625701 w 9824663"/>
                <a:gd name="connsiteY3" fmla="*/ 5147198 h 5227860"/>
                <a:gd name="connsiteX4" fmla="*/ 9343501 w 9824663"/>
                <a:gd name="connsiteY4" fmla="*/ 4397898 h 5227860"/>
                <a:gd name="connsiteX5" fmla="*/ 8911701 w 9824663"/>
                <a:gd name="connsiteY5" fmla="*/ 333898 h 5227860"/>
                <a:gd name="connsiteX6" fmla="*/ 491601 w 9824663"/>
                <a:gd name="connsiteY6" fmla="*/ 448198 h 5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663" h="5227860">
                  <a:moveTo>
                    <a:pt x="491601" y="448198"/>
                  </a:moveTo>
                  <a:cubicBezTo>
                    <a:pt x="-757232" y="750881"/>
                    <a:pt x="679984" y="1692798"/>
                    <a:pt x="1418701" y="2149998"/>
                  </a:cubicBezTo>
                  <a:cubicBezTo>
                    <a:pt x="2157418" y="2607198"/>
                    <a:pt x="4056068" y="2691865"/>
                    <a:pt x="4923901" y="3191398"/>
                  </a:cubicBezTo>
                  <a:cubicBezTo>
                    <a:pt x="5791734" y="3690931"/>
                    <a:pt x="5889101" y="4946115"/>
                    <a:pt x="6625701" y="5147198"/>
                  </a:cubicBezTo>
                  <a:cubicBezTo>
                    <a:pt x="7362301" y="5348281"/>
                    <a:pt x="8962501" y="5200115"/>
                    <a:pt x="9343501" y="4397898"/>
                  </a:cubicBezTo>
                  <a:cubicBezTo>
                    <a:pt x="9724501" y="3595681"/>
                    <a:pt x="10382784" y="994298"/>
                    <a:pt x="8911701" y="333898"/>
                  </a:cubicBezTo>
                  <a:cubicBezTo>
                    <a:pt x="7440618" y="-326502"/>
                    <a:pt x="1740434" y="145515"/>
                    <a:pt x="491601" y="448198"/>
                  </a:cubicBezTo>
                  <a:close/>
                </a:path>
              </a:pathLst>
            </a:custGeom>
            <a:solidFill>
              <a:srgbClr val="507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274060" y="-724041"/>
              <a:ext cx="8128199" cy="3899152"/>
            </a:xfrm>
            <a:custGeom>
              <a:avLst/>
              <a:gdLst>
                <a:gd name="connsiteX0" fmla="*/ 381783 w 8119843"/>
                <a:gd name="connsiteY0" fmla="*/ 635141 h 3899152"/>
                <a:gd name="connsiteX1" fmla="*/ 1004083 w 8119843"/>
                <a:gd name="connsiteY1" fmla="*/ 889141 h 3899152"/>
                <a:gd name="connsiteX2" fmla="*/ 1562883 w 8119843"/>
                <a:gd name="connsiteY2" fmla="*/ 749441 h 3899152"/>
                <a:gd name="connsiteX3" fmla="*/ 3086883 w 8119843"/>
                <a:gd name="connsiteY3" fmla="*/ 927241 h 3899152"/>
                <a:gd name="connsiteX4" fmla="*/ 5195083 w 8119843"/>
                <a:gd name="connsiteY4" fmla="*/ 3543441 h 3899152"/>
                <a:gd name="connsiteX5" fmla="*/ 7252483 w 8119843"/>
                <a:gd name="connsiteY5" fmla="*/ 3860941 h 3899152"/>
                <a:gd name="connsiteX6" fmla="*/ 7849383 w 8119843"/>
                <a:gd name="connsiteY6" fmla="*/ 3416441 h 3899152"/>
                <a:gd name="connsiteX7" fmla="*/ 7417583 w 8119843"/>
                <a:gd name="connsiteY7" fmla="*/ 139841 h 3899152"/>
                <a:gd name="connsiteX8" fmla="*/ 381783 w 8119843"/>
                <a:gd name="connsiteY8" fmla="*/ 635141 h 3899152"/>
                <a:gd name="connsiteX0-1" fmla="*/ 385924 w 8123984"/>
                <a:gd name="connsiteY0-2" fmla="*/ 635141 h 3899152"/>
                <a:gd name="connsiteX1-3" fmla="*/ 1008224 w 8123984"/>
                <a:gd name="connsiteY1-4" fmla="*/ 889141 h 3899152"/>
                <a:gd name="connsiteX2-5" fmla="*/ 1732124 w 8123984"/>
                <a:gd name="connsiteY2-6" fmla="*/ 1028841 h 3899152"/>
                <a:gd name="connsiteX3-7" fmla="*/ 3091024 w 8123984"/>
                <a:gd name="connsiteY3-8" fmla="*/ 927241 h 3899152"/>
                <a:gd name="connsiteX4-9" fmla="*/ 5199224 w 8123984"/>
                <a:gd name="connsiteY4-10" fmla="*/ 3543441 h 3899152"/>
                <a:gd name="connsiteX5-11" fmla="*/ 7256624 w 8123984"/>
                <a:gd name="connsiteY5-12" fmla="*/ 3860941 h 3899152"/>
                <a:gd name="connsiteX6-13" fmla="*/ 7853524 w 8123984"/>
                <a:gd name="connsiteY6-14" fmla="*/ 3416441 h 3899152"/>
                <a:gd name="connsiteX7-15" fmla="*/ 7421724 w 8123984"/>
                <a:gd name="connsiteY7-16" fmla="*/ 139841 h 3899152"/>
                <a:gd name="connsiteX8-17" fmla="*/ 385924 w 8123984"/>
                <a:gd name="connsiteY8-18" fmla="*/ 635141 h 3899152"/>
                <a:gd name="connsiteX0-19" fmla="*/ 385924 w 8123984"/>
                <a:gd name="connsiteY0-20" fmla="*/ 635141 h 3899152"/>
                <a:gd name="connsiteX1-21" fmla="*/ 1008224 w 8123984"/>
                <a:gd name="connsiteY1-22" fmla="*/ 889141 h 3899152"/>
                <a:gd name="connsiteX2-23" fmla="*/ 1732124 w 8123984"/>
                <a:gd name="connsiteY2-24" fmla="*/ 1028841 h 3899152"/>
                <a:gd name="connsiteX3-25" fmla="*/ 3091024 w 8123984"/>
                <a:gd name="connsiteY3-26" fmla="*/ 927241 h 3899152"/>
                <a:gd name="connsiteX4-27" fmla="*/ 5199224 w 8123984"/>
                <a:gd name="connsiteY4-28" fmla="*/ 3543441 h 3899152"/>
                <a:gd name="connsiteX5-29" fmla="*/ 7256624 w 8123984"/>
                <a:gd name="connsiteY5-30" fmla="*/ 3860941 h 3899152"/>
                <a:gd name="connsiteX6-31" fmla="*/ 7853524 w 8123984"/>
                <a:gd name="connsiteY6-32" fmla="*/ 3416441 h 3899152"/>
                <a:gd name="connsiteX7-33" fmla="*/ 7421724 w 8123984"/>
                <a:gd name="connsiteY7-34" fmla="*/ 139841 h 3899152"/>
                <a:gd name="connsiteX8-35" fmla="*/ 385924 w 8123984"/>
                <a:gd name="connsiteY8-36" fmla="*/ 635141 h 3899152"/>
                <a:gd name="connsiteX0-37" fmla="*/ 390139 w 8128199"/>
                <a:gd name="connsiteY0-38" fmla="*/ 635141 h 3899152"/>
                <a:gd name="connsiteX1-39" fmla="*/ 1012439 w 8128199"/>
                <a:gd name="connsiteY1-40" fmla="*/ 889141 h 3899152"/>
                <a:gd name="connsiteX2-41" fmla="*/ 1901439 w 8128199"/>
                <a:gd name="connsiteY2-42" fmla="*/ 1079641 h 3899152"/>
                <a:gd name="connsiteX3-43" fmla="*/ 3095239 w 8128199"/>
                <a:gd name="connsiteY3-44" fmla="*/ 927241 h 3899152"/>
                <a:gd name="connsiteX4-45" fmla="*/ 5203439 w 8128199"/>
                <a:gd name="connsiteY4-46" fmla="*/ 3543441 h 3899152"/>
                <a:gd name="connsiteX5-47" fmla="*/ 7260839 w 8128199"/>
                <a:gd name="connsiteY5-48" fmla="*/ 3860941 h 3899152"/>
                <a:gd name="connsiteX6-49" fmla="*/ 7857739 w 8128199"/>
                <a:gd name="connsiteY6-50" fmla="*/ 3416441 h 3899152"/>
                <a:gd name="connsiteX7-51" fmla="*/ 7425939 w 8128199"/>
                <a:gd name="connsiteY7-52" fmla="*/ 139841 h 3899152"/>
                <a:gd name="connsiteX8-53" fmla="*/ 390139 w 8128199"/>
                <a:gd name="connsiteY8-54" fmla="*/ 635141 h 38991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28199" h="3899152">
                  <a:moveTo>
                    <a:pt x="390139" y="635141"/>
                  </a:moveTo>
                  <a:cubicBezTo>
                    <a:pt x="-678778" y="760024"/>
                    <a:pt x="760556" y="815058"/>
                    <a:pt x="1012439" y="889141"/>
                  </a:cubicBezTo>
                  <a:cubicBezTo>
                    <a:pt x="1264322" y="963224"/>
                    <a:pt x="1528906" y="806591"/>
                    <a:pt x="1901439" y="1079641"/>
                  </a:cubicBezTo>
                  <a:cubicBezTo>
                    <a:pt x="2273972" y="1352691"/>
                    <a:pt x="2544906" y="516608"/>
                    <a:pt x="3095239" y="927241"/>
                  </a:cubicBezTo>
                  <a:cubicBezTo>
                    <a:pt x="3645572" y="1337874"/>
                    <a:pt x="4509172" y="3054491"/>
                    <a:pt x="5203439" y="3543441"/>
                  </a:cubicBezTo>
                  <a:cubicBezTo>
                    <a:pt x="5897706" y="4032391"/>
                    <a:pt x="6818456" y="3882108"/>
                    <a:pt x="7260839" y="3860941"/>
                  </a:cubicBezTo>
                  <a:cubicBezTo>
                    <a:pt x="7703222" y="3839774"/>
                    <a:pt x="7830222" y="4036624"/>
                    <a:pt x="7857739" y="3416441"/>
                  </a:cubicBezTo>
                  <a:cubicBezTo>
                    <a:pt x="7885256" y="2796258"/>
                    <a:pt x="8672656" y="605508"/>
                    <a:pt x="7425939" y="139841"/>
                  </a:cubicBezTo>
                  <a:cubicBezTo>
                    <a:pt x="6179222" y="-325826"/>
                    <a:pt x="1459056" y="510258"/>
                    <a:pt x="390139" y="635141"/>
                  </a:cubicBezTo>
                  <a:close/>
                </a:path>
              </a:pathLst>
            </a:custGeom>
            <a:solidFill>
              <a:srgbClr val="859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黑板上的涂鸦&#10;&#10;中度可信度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124" y="-596900"/>
            <a:ext cx="4226248" cy="6858000"/>
          </a:xfrm>
          <a:prstGeom prst="rect">
            <a:avLst/>
          </a:prstGeom>
        </p:spPr>
      </p:pic>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sp>
        <p:nvSpPr>
          <p:cNvPr id="15" name="文本框 14"/>
          <p:cNvSpPr txBox="1"/>
          <p:nvPr/>
        </p:nvSpPr>
        <p:spPr>
          <a:xfrm>
            <a:off x="5894705" y="2411730"/>
            <a:ext cx="3703955" cy="829945"/>
          </a:xfrm>
          <a:prstGeom prst="rect">
            <a:avLst/>
          </a:prstGeom>
          <a:noFill/>
        </p:spPr>
        <p:txBody>
          <a:bodyPr wrap="square">
            <a:spAutoFit/>
          </a:bodyPr>
          <a:lstStyle/>
          <a:p>
            <a:pPr algn="dist"/>
            <a:r>
              <a:rPr lang="en-US" altLang="zh-CN" sz="4800" spc="600" dirty="0">
                <a:cs typeface="+mn-ea"/>
                <a:sym typeface="+mn-lt"/>
              </a:rPr>
              <a:t>5.</a:t>
            </a:r>
            <a:r>
              <a:rPr lang="zh-CN" altLang="en-US" sz="4800" spc="600" dirty="0">
                <a:cs typeface="+mn-ea"/>
                <a:sym typeface="+mn-lt"/>
              </a:rPr>
              <a:t>未来展望</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389ca0e-54a0-423b-be57-9cfe4a4acd71"/>
          <p:cNvGrpSpPr>
            <a:grpSpLocks noChangeAspect="1"/>
          </p:cNvGrpSpPr>
          <p:nvPr/>
        </p:nvGrpSpPr>
        <p:grpSpPr>
          <a:xfrm>
            <a:off x="3368136" y="2088999"/>
            <a:ext cx="5651308" cy="3169588"/>
            <a:chOff x="991741" y="1403868"/>
            <a:chExt cx="7935416" cy="4450657"/>
          </a:xfrm>
        </p:grpSpPr>
        <p:cxnSp>
          <p:nvCxnSpPr>
            <p:cNvPr id="3" name="is1ide-Straight Connector 30"/>
            <p:cNvCxnSpPr>
              <a:stCxn id="12" idx="5"/>
              <a:endCxn id="16" idx="1"/>
            </p:cNvCxnSpPr>
            <p:nvPr/>
          </p:nvCxnSpPr>
          <p:spPr>
            <a:xfrm>
              <a:off x="2021805" y="2433932"/>
              <a:ext cx="647557" cy="87667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is1ide-Straight Connector 31"/>
            <p:cNvCxnSpPr>
              <a:stCxn id="16" idx="7"/>
              <a:endCxn id="24" idx="2"/>
            </p:cNvCxnSpPr>
            <p:nvPr/>
          </p:nvCxnSpPr>
          <p:spPr>
            <a:xfrm flipV="1">
              <a:off x="3522695" y="2007266"/>
              <a:ext cx="2584823" cy="130334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is1ide-Straight Connector 32"/>
            <p:cNvCxnSpPr>
              <a:stCxn id="24" idx="5"/>
              <a:endCxn id="28" idx="1"/>
            </p:cNvCxnSpPr>
            <p:nvPr/>
          </p:nvCxnSpPr>
          <p:spPr>
            <a:xfrm>
              <a:off x="7137582" y="2433932"/>
              <a:ext cx="759511" cy="87667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is1ide-Straight Connector 33"/>
            <p:cNvCxnSpPr>
              <a:stCxn id="28" idx="2"/>
              <a:endCxn id="20" idx="7"/>
            </p:cNvCxnSpPr>
            <p:nvPr/>
          </p:nvCxnSpPr>
          <p:spPr>
            <a:xfrm flipH="1">
              <a:off x="5636692" y="3737277"/>
              <a:ext cx="2083670" cy="108718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2"/>
            <p:cNvGrpSpPr/>
            <p:nvPr/>
          </p:nvGrpSpPr>
          <p:grpSpPr>
            <a:xfrm>
              <a:off x="7720362" y="3133879"/>
              <a:ext cx="1206795" cy="1206795"/>
              <a:chOff x="7720362" y="3133879"/>
              <a:chExt cx="1206795" cy="1206795"/>
            </a:xfrm>
          </p:grpSpPr>
          <p:sp>
            <p:nvSpPr>
              <p:cNvPr id="28" name="is1ide-Oval 26"/>
              <p:cNvSpPr/>
              <p:nvPr/>
            </p:nvSpPr>
            <p:spPr>
              <a:xfrm>
                <a:off x="7720362" y="3133879"/>
                <a:ext cx="1206795" cy="1206795"/>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29" name="is1ide-Oval 27"/>
              <p:cNvSpPr/>
              <p:nvPr/>
            </p:nvSpPr>
            <p:spPr>
              <a:xfrm>
                <a:off x="7822210" y="3235727"/>
                <a:ext cx="1003098" cy="1003098"/>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30" name="is1ide-Oval 28"/>
              <p:cNvSpPr/>
              <p:nvPr/>
            </p:nvSpPr>
            <p:spPr>
              <a:xfrm>
                <a:off x="7939254" y="3352771"/>
                <a:ext cx="769009" cy="76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31" name="is1ide-Freeform: Shape 34"/>
              <p:cNvSpPr>
                <a:spLocks noChangeAspect="1"/>
              </p:cNvSpPr>
              <p:nvPr/>
            </p:nvSpPr>
            <p:spPr bwMode="auto">
              <a:xfrm>
                <a:off x="8160699" y="3546220"/>
                <a:ext cx="326119" cy="381053"/>
              </a:xfrm>
              <a:custGeom>
                <a:avLst/>
                <a:gdLst>
                  <a:gd name="T0" fmla="*/ 8209 w 10908"/>
                  <a:gd name="T1" fmla="*/ 2143 h 12744"/>
                  <a:gd name="T2" fmla="*/ 8209 w 10908"/>
                  <a:gd name="T3" fmla="*/ 1057 h 12744"/>
                  <a:gd name="T4" fmla="*/ 7124 w 10908"/>
                  <a:gd name="T5" fmla="*/ 0 h 12744"/>
                  <a:gd name="T6" fmla="*/ 3840 w 10908"/>
                  <a:gd name="T7" fmla="*/ 0 h 12744"/>
                  <a:gd name="T8" fmla="*/ 2755 w 10908"/>
                  <a:gd name="T9" fmla="*/ 1057 h 12744"/>
                  <a:gd name="T10" fmla="*/ 2755 w 10908"/>
                  <a:gd name="T11" fmla="*/ 2115 h 12744"/>
                  <a:gd name="T12" fmla="*/ 0 w 10908"/>
                  <a:gd name="T13" fmla="*/ 2115 h 12744"/>
                  <a:gd name="T14" fmla="*/ 0 w 10908"/>
                  <a:gd name="T15" fmla="*/ 3172 h 12744"/>
                  <a:gd name="T16" fmla="*/ 1085 w 10908"/>
                  <a:gd name="T17" fmla="*/ 3172 h 12744"/>
                  <a:gd name="T18" fmla="*/ 1085 w 10908"/>
                  <a:gd name="T19" fmla="*/ 11687 h 12744"/>
                  <a:gd name="T20" fmla="*/ 2171 w 10908"/>
                  <a:gd name="T21" fmla="*/ 12744 h 12744"/>
                  <a:gd name="T22" fmla="*/ 8738 w 10908"/>
                  <a:gd name="T23" fmla="*/ 12744 h 12744"/>
                  <a:gd name="T24" fmla="*/ 9823 w 10908"/>
                  <a:gd name="T25" fmla="*/ 11687 h 12744"/>
                  <a:gd name="T26" fmla="*/ 9823 w 10908"/>
                  <a:gd name="T27" fmla="*/ 3200 h 12744"/>
                  <a:gd name="T28" fmla="*/ 10908 w 10908"/>
                  <a:gd name="T29" fmla="*/ 3200 h 12744"/>
                  <a:gd name="T30" fmla="*/ 10908 w 10908"/>
                  <a:gd name="T31" fmla="*/ 2143 h 12744"/>
                  <a:gd name="T32" fmla="*/ 8209 w 10908"/>
                  <a:gd name="T33" fmla="*/ 2143 h 12744"/>
                  <a:gd name="T34" fmla="*/ 4870 w 10908"/>
                  <a:gd name="T35" fmla="*/ 10963 h 12744"/>
                  <a:gd name="T36" fmla="*/ 3645 w 10908"/>
                  <a:gd name="T37" fmla="*/ 10963 h 12744"/>
                  <a:gd name="T38" fmla="*/ 3645 w 10908"/>
                  <a:gd name="T39" fmla="*/ 4257 h 12744"/>
                  <a:gd name="T40" fmla="*/ 4870 w 10908"/>
                  <a:gd name="T41" fmla="*/ 4257 h 12744"/>
                  <a:gd name="T42" fmla="*/ 4870 w 10908"/>
                  <a:gd name="T43" fmla="*/ 10963 h 12744"/>
                  <a:gd name="T44" fmla="*/ 7319 w 10908"/>
                  <a:gd name="T45" fmla="*/ 10963 h 12744"/>
                  <a:gd name="T46" fmla="*/ 6094 w 10908"/>
                  <a:gd name="T47" fmla="*/ 10963 h 12744"/>
                  <a:gd name="T48" fmla="*/ 6094 w 10908"/>
                  <a:gd name="T49" fmla="*/ 4257 h 12744"/>
                  <a:gd name="T50" fmla="*/ 7319 w 10908"/>
                  <a:gd name="T51" fmla="*/ 4257 h 12744"/>
                  <a:gd name="T52" fmla="*/ 7319 w 10908"/>
                  <a:gd name="T53" fmla="*/ 10963 h 1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08" h="12744">
                    <a:moveTo>
                      <a:pt x="8209" y="2143"/>
                    </a:moveTo>
                    <a:lnTo>
                      <a:pt x="8209" y="1057"/>
                    </a:lnTo>
                    <a:cubicBezTo>
                      <a:pt x="8209" y="473"/>
                      <a:pt x="7708" y="0"/>
                      <a:pt x="7124" y="0"/>
                    </a:cubicBezTo>
                    <a:lnTo>
                      <a:pt x="3840" y="0"/>
                    </a:lnTo>
                    <a:cubicBezTo>
                      <a:pt x="3228" y="0"/>
                      <a:pt x="2755" y="473"/>
                      <a:pt x="2755" y="1057"/>
                    </a:cubicBezTo>
                    <a:lnTo>
                      <a:pt x="2755" y="2115"/>
                    </a:lnTo>
                    <a:lnTo>
                      <a:pt x="0" y="2115"/>
                    </a:lnTo>
                    <a:lnTo>
                      <a:pt x="0" y="3172"/>
                    </a:lnTo>
                    <a:lnTo>
                      <a:pt x="1085" y="3172"/>
                    </a:lnTo>
                    <a:lnTo>
                      <a:pt x="1085" y="11687"/>
                    </a:lnTo>
                    <a:cubicBezTo>
                      <a:pt x="1085" y="12271"/>
                      <a:pt x="1586" y="12744"/>
                      <a:pt x="2171" y="12744"/>
                    </a:cubicBezTo>
                    <a:lnTo>
                      <a:pt x="8738" y="12744"/>
                    </a:lnTo>
                    <a:cubicBezTo>
                      <a:pt x="9350" y="12744"/>
                      <a:pt x="9823" y="12271"/>
                      <a:pt x="9823" y="11687"/>
                    </a:cubicBezTo>
                    <a:lnTo>
                      <a:pt x="9823" y="3200"/>
                    </a:lnTo>
                    <a:lnTo>
                      <a:pt x="10908" y="3200"/>
                    </a:lnTo>
                    <a:lnTo>
                      <a:pt x="10908" y="2143"/>
                    </a:lnTo>
                    <a:lnTo>
                      <a:pt x="8209" y="2143"/>
                    </a:lnTo>
                    <a:close/>
                    <a:moveTo>
                      <a:pt x="4870" y="10963"/>
                    </a:moveTo>
                    <a:lnTo>
                      <a:pt x="3645" y="10963"/>
                    </a:lnTo>
                    <a:lnTo>
                      <a:pt x="3645" y="4257"/>
                    </a:lnTo>
                    <a:lnTo>
                      <a:pt x="4870" y="4257"/>
                    </a:lnTo>
                    <a:lnTo>
                      <a:pt x="4870" y="10963"/>
                    </a:lnTo>
                    <a:close/>
                    <a:moveTo>
                      <a:pt x="7319" y="10963"/>
                    </a:moveTo>
                    <a:lnTo>
                      <a:pt x="6094" y="10963"/>
                    </a:lnTo>
                    <a:lnTo>
                      <a:pt x="6094" y="4257"/>
                    </a:lnTo>
                    <a:lnTo>
                      <a:pt x="7319" y="4257"/>
                    </a:lnTo>
                    <a:lnTo>
                      <a:pt x="7319" y="10963"/>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endParaRPr sz="2000">
                  <a:cs typeface="+mn-ea"/>
                  <a:sym typeface="+mn-lt"/>
                </a:endParaRPr>
              </a:p>
            </p:txBody>
          </p:sp>
        </p:grpSp>
        <p:grpSp>
          <p:nvGrpSpPr>
            <p:cNvPr id="8" name="Group 41"/>
            <p:cNvGrpSpPr/>
            <p:nvPr/>
          </p:nvGrpSpPr>
          <p:grpSpPr>
            <a:xfrm>
              <a:off x="6107518" y="1403868"/>
              <a:ext cx="1206795" cy="1206795"/>
              <a:chOff x="6107518" y="1403868"/>
              <a:chExt cx="1206795" cy="1206795"/>
            </a:xfrm>
          </p:grpSpPr>
          <p:sp>
            <p:nvSpPr>
              <p:cNvPr id="24" name="is1ide-Oval 21"/>
              <p:cNvSpPr/>
              <p:nvPr/>
            </p:nvSpPr>
            <p:spPr>
              <a:xfrm>
                <a:off x="6107518" y="1403868"/>
                <a:ext cx="1206795" cy="1206795"/>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25" name="is1ide-Oval 22"/>
              <p:cNvSpPr/>
              <p:nvPr/>
            </p:nvSpPr>
            <p:spPr>
              <a:xfrm>
                <a:off x="6209366" y="1505716"/>
                <a:ext cx="1003098" cy="1003098"/>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26" name="is1ide-Oval 23"/>
              <p:cNvSpPr/>
              <p:nvPr/>
            </p:nvSpPr>
            <p:spPr>
              <a:xfrm>
                <a:off x="6326410" y="1622760"/>
                <a:ext cx="769009" cy="7690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27" name="is1ide-Freeform: Shape 35"/>
              <p:cNvSpPr>
                <a:spLocks noChangeAspect="1"/>
              </p:cNvSpPr>
              <p:nvPr/>
            </p:nvSpPr>
            <p:spPr bwMode="auto">
              <a:xfrm>
                <a:off x="6520387" y="1818703"/>
                <a:ext cx="381053" cy="377120"/>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endParaRPr sz="2000">
                  <a:cs typeface="+mn-ea"/>
                  <a:sym typeface="+mn-lt"/>
                </a:endParaRPr>
              </a:p>
            </p:txBody>
          </p:sp>
        </p:grpSp>
        <p:grpSp>
          <p:nvGrpSpPr>
            <p:cNvPr id="9" name="Group 43"/>
            <p:cNvGrpSpPr/>
            <p:nvPr/>
          </p:nvGrpSpPr>
          <p:grpSpPr>
            <a:xfrm>
              <a:off x="4606628" y="4647730"/>
              <a:ext cx="1206795" cy="1206795"/>
              <a:chOff x="4606628" y="4647730"/>
              <a:chExt cx="1206795" cy="1206795"/>
            </a:xfrm>
          </p:grpSpPr>
          <p:sp>
            <p:nvSpPr>
              <p:cNvPr id="20" name="is1ide-Oval 16"/>
              <p:cNvSpPr/>
              <p:nvPr/>
            </p:nvSpPr>
            <p:spPr>
              <a:xfrm>
                <a:off x="4606628" y="4647730"/>
                <a:ext cx="1206795" cy="120679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21" name="is1ide-Oval 17"/>
              <p:cNvSpPr/>
              <p:nvPr/>
            </p:nvSpPr>
            <p:spPr>
              <a:xfrm>
                <a:off x="4708476" y="4749578"/>
                <a:ext cx="1003098" cy="1003098"/>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22" name="is1ide-Oval 18"/>
              <p:cNvSpPr/>
              <p:nvPr/>
            </p:nvSpPr>
            <p:spPr>
              <a:xfrm>
                <a:off x="4825520" y="4866622"/>
                <a:ext cx="769009" cy="76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23" name="is1ide-Freeform: Shape 36"/>
              <p:cNvSpPr>
                <a:spLocks noChangeAspect="1"/>
              </p:cNvSpPr>
              <p:nvPr/>
            </p:nvSpPr>
            <p:spPr bwMode="auto">
              <a:xfrm>
                <a:off x="5046543" y="5060599"/>
                <a:ext cx="326961" cy="381053"/>
              </a:xfrm>
              <a:custGeom>
                <a:avLst/>
                <a:gdLst>
                  <a:gd name="T0" fmla="*/ 9460 w 11005"/>
                  <a:gd name="T1" fmla="*/ 7916 h 12825"/>
                  <a:gd name="T2" fmla="*/ 10232 w 11005"/>
                  <a:gd name="T3" fmla="*/ 8715 h 12825"/>
                  <a:gd name="T4" fmla="*/ 11005 w 11005"/>
                  <a:gd name="T5" fmla="*/ 7916 h 12825"/>
                  <a:gd name="T6" fmla="*/ 11005 w 11005"/>
                  <a:gd name="T7" fmla="*/ 4827 h 12825"/>
                  <a:gd name="T8" fmla="*/ 10232 w 11005"/>
                  <a:gd name="T9" fmla="*/ 4027 h 12825"/>
                  <a:gd name="T10" fmla="*/ 9460 w 11005"/>
                  <a:gd name="T11" fmla="*/ 4827 h 12825"/>
                  <a:gd name="T12" fmla="*/ 9460 w 11005"/>
                  <a:gd name="T13" fmla="*/ 7916 h 12825"/>
                  <a:gd name="T14" fmla="*/ 6647 w 11005"/>
                  <a:gd name="T15" fmla="*/ 2234 h 12825"/>
                  <a:gd name="T16" fmla="*/ 7033 w 11005"/>
                  <a:gd name="T17" fmla="*/ 1848 h 12825"/>
                  <a:gd name="T18" fmla="*/ 7419 w 11005"/>
                  <a:gd name="T19" fmla="*/ 2234 h 12825"/>
                  <a:gd name="T20" fmla="*/ 7033 w 11005"/>
                  <a:gd name="T21" fmla="*/ 2620 h 12825"/>
                  <a:gd name="T22" fmla="*/ 6647 w 11005"/>
                  <a:gd name="T23" fmla="*/ 2234 h 12825"/>
                  <a:gd name="T24" fmla="*/ 3668 w 11005"/>
                  <a:gd name="T25" fmla="*/ 2234 h 12825"/>
                  <a:gd name="T26" fmla="*/ 4054 w 11005"/>
                  <a:gd name="T27" fmla="*/ 1848 h 12825"/>
                  <a:gd name="T28" fmla="*/ 4440 w 11005"/>
                  <a:gd name="T29" fmla="*/ 2234 h 12825"/>
                  <a:gd name="T30" fmla="*/ 4054 w 11005"/>
                  <a:gd name="T31" fmla="*/ 2620 h 12825"/>
                  <a:gd name="T32" fmla="*/ 3668 w 11005"/>
                  <a:gd name="T33" fmla="*/ 2234 h 12825"/>
                  <a:gd name="T34" fmla="*/ 2041 w 11005"/>
                  <a:gd name="T35" fmla="*/ 9708 h 12825"/>
                  <a:gd name="T36" fmla="*/ 2648 w 11005"/>
                  <a:gd name="T37" fmla="*/ 10315 h 12825"/>
                  <a:gd name="T38" fmla="*/ 3337 w 11005"/>
                  <a:gd name="T39" fmla="*/ 10315 h 12825"/>
                  <a:gd name="T40" fmla="*/ 3337 w 11005"/>
                  <a:gd name="T41" fmla="*/ 12025 h 12825"/>
                  <a:gd name="T42" fmla="*/ 4109 w 11005"/>
                  <a:gd name="T43" fmla="*/ 12825 h 12825"/>
                  <a:gd name="T44" fmla="*/ 4882 w 11005"/>
                  <a:gd name="T45" fmla="*/ 12025 h 12825"/>
                  <a:gd name="T46" fmla="*/ 4882 w 11005"/>
                  <a:gd name="T47" fmla="*/ 10315 h 12825"/>
                  <a:gd name="T48" fmla="*/ 6095 w 11005"/>
                  <a:gd name="T49" fmla="*/ 10315 h 12825"/>
                  <a:gd name="T50" fmla="*/ 6095 w 11005"/>
                  <a:gd name="T51" fmla="*/ 12025 h 12825"/>
                  <a:gd name="T52" fmla="*/ 6867 w 11005"/>
                  <a:gd name="T53" fmla="*/ 12825 h 12825"/>
                  <a:gd name="T54" fmla="*/ 7640 w 11005"/>
                  <a:gd name="T55" fmla="*/ 12025 h 12825"/>
                  <a:gd name="T56" fmla="*/ 7640 w 11005"/>
                  <a:gd name="T57" fmla="*/ 10315 h 12825"/>
                  <a:gd name="T58" fmla="*/ 8329 w 11005"/>
                  <a:gd name="T59" fmla="*/ 10315 h 12825"/>
                  <a:gd name="T60" fmla="*/ 8936 w 11005"/>
                  <a:gd name="T61" fmla="*/ 9708 h 12825"/>
                  <a:gd name="T62" fmla="*/ 8936 w 11005"/>
                  <a:gd name="T63" fmla="*/ 4054 h 12825"/>
                  <a:gd name="T64" fmla="*/ 2041 w 11005"/>
                  <a:gd name="T65" fmla="*/ 4054 h 12825"/>
                  <a:gd name="T66" fmla="*/ 2041 w 11005"/>
                  <a:gd name="T67" fmla="*/ 9708 h 12825"/>
                  <a:gd name="T68" fmla="*/ 9019 w 11005"/>
                  <a:gd name="T69" fmla="*/ 3585 h 12825"/>
                  <a:gd name="T70" fmla="*/ 7198 w 11005"/>
                  <a:gd name="T71" fmla="*/ 1158 h 12825"/>
                  <a:gd name="T72" fmla="*/ 7833 w 11005"/>
                  <a:gd name="T73" fmla="*/ 221 h 12825"/>
                  <a:gd name="T74" fmla="*/ 7805 w 11005"/>
                  <a:gd name="T75" fmla="*/ 55 h 12825"/>
                  <a:gd name="T76" fmla="*/ 7640 w 11005"/>
                  <a:gd name="T77" fmla="*/ 83 h 12825"/>
                  <a:gd name="T78" fmla="*/ 6978 w 11005"/>
                  <a:gd name="T79" fmla="*/ 1048 h 12825"/>
                  <a:gd name="T80" fmla="*/ 5544 w 11005"/>
                  <a:gd name="T81" fmla="*/ 772 h 12825"/>
                  <a:gd name="T82" fmla="*/ 4082 w 11005"/>
                  <a:gd name="T83" fmla="*/ 1048 h 12825"/>
                  <a:gd name="T84" fmla="*/ 3420 w 11005"/>
                  <a:gd name="T85" fmla="*/ 83 h 12825"/>
                  <a:gd name="T86" fmla="*/ 3254 w 11005"/>
                  <a:gd name="T87" fmla="*/ 55 h 12825"/>
                  <a:gd name="T88" fmla="*/ 3227 w 11005"/>
                  <a:gd name="T89" fmla="*/ 221 h 12825"/>
                  <a:gd name="T90" fmla="*/ 3861 w 11005"/>
                  <a:gd name="T91" fmla="*/ 1158 h 12825"/>
                  <a:gd name="T92" fmla="*/ 2041 w 11005"/>
                  <a:gd name="T93" fmla="*/ 3585 h 12825"/>
                  <a:gd name="T94" fmla="*/ 9019 w 11005"/>
                  <a:gd name="T95" fmla="*/ 3585 h 12825"/>
                  <a:gd name="T96" fmla="*/ 0 w 11005"/>
                  <a:gd name="T97" fmla="*/ 7916 h 12825"/>
                  <a:gd name="T98" fmla="*/ 772 w 11005"/>
                  <a:gd name="T99" fmla="*/ 8715 h 12825"/>
                  <a:gd name="T100" fmla="*/ 1544 w 11005"/>
                  <a:gd name="T101" fmla="*/ 7916 h 12825"/>
                  <a:gd name="T102" fmla="*/ 1544 w 11005"/>
                  <a:gd name="T103" fmla="*/ 4827 h 12825"/>
                  <a:gd name="T104" fmla="*/ 772 w 11005"/>
                  <a:gd name="T105" fmla="*/ 4027 h 12825"/>
                  <a:gd name="T106" fmla="*/ 0 w 11005"/>
                  <a:gd name="T107" fmla="*/ 4827 h 12825"/>
                  <a:gd name="T108" fmla="*/ 0 w 11005"/>
                  <a:gd name="T109" fmla="*/ 7916 h 12825"/>
                  <a:gd name="T110" fmla="*/ 0 w 11005"/>
                  <a:gd name="T111" fmla="*/ 7916 h 12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05" h="12825">
                    <a:moveTo>
                      <a:pt x="9460" y="7916"/>
                    </a:moveTo>
                    <a:cubicBezTo>
                      <a:pt x="9460" y="8357"/>
                      <a:pt x="9819" y="8715"/>
                      <a:pt x="10232" y="8715"/>
                    </a:cubicBezTo>
                    <a:cubicBezTo>
                      <a:pt x="10674" y="8715"/>
                      <a:pt x="11005" y="8357"/>
                      <a:pt x="11005" y="7916"/>
                    </a:cubicBezTo>
                    <a:lnTo>
                      <a:pt x="11005" y="4827"/>
                    </a:lnTo>
                    <a:cubicBezTo>
                      <a:pt x="11005" y="4385"/>
                      <a:pt x="10646" y="4027"/>
                      <a:pt x="10232" y="4027"/>
                    </a:cubicBezTo>
                    <a:cubicBezTo>
                      <a:pt x="9791" y="4027"/>
                      <a:pt x="9460" y="4385"/>
                      <a:pt x="9460" y="4827"/>
                    </a:cubicBezTo>
                    <a:lnTo>
                      <a:pt x="9460" y="7916"/>
                    </a:lnTo>
                    <a:close/>
                    <a:moveTo>
                      <a:pt x="6647" y="2234"/>
                    </a:moveTo>
                    <a:cubicBezTo>
                      <a:pt x="6647" y="2013"/>
                      <a:pt x="6812" y="1848"/>
                      <a:pt x="7033" y="1848"/>
                    </a:cubicBezTo>
                    <a:cubicBezTo>
                      <a:pt x="7254" y="1848"/>
                      <a:pt x="7419" y="2013"/>
                      <a:pt x="7419" y="2234"/>
                    </a:cubicBezTo>
                    <a:cubicBezTo>
                      <a:pt x="7419" y="2455"/>
                      <a:pt x="7254" y="2620"/>
                      <a:pt x="7033" y="2620"/>
                    </a:cubicBezTo>
                    <a:cubicBezTo>
                      <a:pt x="6812" y="2620"/>
                      <a:pt x="6647" y="2455"/>
                      <a:pt x="6647" y="2234"/>
                    </a:cubicBezTo>
                    <a:close/>
                    <a:moveTo>
                      <a:pt x="3668" y="2234"/>
                    </a:moveTo>
                    <a:cubicBezTo>
                      <a:pt x="3668" y="2013"/>
                      <a:pt x="3834" y="1848"/>
                      <a:pt x="4054" y="1848"/>
                    </a:cubicBezTo>
                    <a:cubicBezTo>
                      <a:pt x="4275" y="1848"/>
                      <a:pt x="4440" y="2013"/>
                      <a:pt x="4440" y="2234"/>
                    </a:cubicBezTo>
                    <a:cubicBezTo>
                      <a:pt x="4440" y="2455"/>
                      <a:pt x="4275" y="2620"/>
                      <a:pt x="4054" y="2620"/>
                    </a:cubicBezTo>
                    <a:cubicBezTo>
                      <a:pt x="3834" y="2620"/>
                      <a:pt x="3668" y="2455"/>
                      <a:pt x="3668" y="2234"/>
                    </a:cubicBezTo>
                    <a:close/>
                    <a:moveTo>
                      <a:pt x="2041" y="9708"/>
                    </a:moveTo>
                    <a:cubicBezTo>
                      <a:pt x="2041" y="10039"/>
                      <a:pt x="2317" y="10315"/>
                      <a:pt x="2648" y="10315"/>
                    </a:cubicBezTo>
                    <a:lnTo>
                      <a:pt x="3337" y="10315"/>
                    </a:lnTo>
                    <a:lnTo>
                      <a:pt x="3337" y="12025"/>
                    </a:lnTo>
                    <a:cubicBezTo>
                      <a:pt x="3337" y="12466"/>
                      <a:pt x="3668" y="12825"/>
                      <a:pt x="4109" y="12825"/>
                    </a:cubicBezTo>
                    <a:cubicBezTo>
                      <a:pt x="4523" y="12825"/>
                      <a:pt x="4882" y="12466"/>
                      <a:pt x="4882" y="12025"/>
                    </a:cubicBezTo>
                    <a:lnTo>
                      <a:pt x="4882" y="10315"/>
                    </a:lnTo>
                    <a:lnTo>
                      <a:pt x="6095" y="10315"/>
                    </a:lnTo>
                    <a:lnTo>
                      <a:pt x="6095" y="12025"/>
                    </a:lnTo>
                    <a:cubicBezTo>
                      <a:pt x="6095" y="12466"/>
                      <a:pt x="6426" y="12825"/>
                      <a:pt x="6867" y="12825"/>
                    </a:cubicBezTo>
                    <a:cubicBezTo>
                      <a:pt x="7309" y="12825"/>
                      <a:pt x="7640" y="12466"/>
                      <a:pt x="7640" y="12025"/>
                    </a:cubicBezTo>
                    <a:lnTo>
                      <a:pt x="7640" y="10315"/>
                    </a:lnTo>
                    <a:lnTo>
                      <a:pt x="8329" y="10315"/>
                    </a:lnTo>
                    <a:cubicBezTo>
                      <a:pt x="8688" y="10315"/>
                      <a:pt x="8936" y="10039"/>
                      <a:pt x="8936" y="9708"/>
                    </a:cubicBezTo>
                    <a:lnTo>
                      <a:pt x="8936" y="4054"/>
                    </a:lnTo>
                    <a:lnTo>
                      <a:pt x="2041" y="4054"/>
                    </a:lnTo>
                    <a:lnTo>
                      <a:pt x="2041" y="9708"/>
                    </a:lnTo>
                    <a:close/>
                    <a:moveTo>
                      <a:pt x="9019" y="3585"/>
                    </a:moveTo>
                    <a:cubicBezTo>
                      <a:pt x="8908" y="2510"/>
                      <a:pt x="8219" y="1627"/>
                      <a:pt x="7198" y="1158"/>
                    </a:cubicBezTo>
                    <a:lnTo>
                      <a:pt x="7833" y="221"/>
                    </a:lnTo>
                    <a:cubicBezTo>
                      <a:pt x="7888" y="165"/>
                      <a:pt x="7860" y="83"/>
                      <a:pt x="7805" y="55"/>
                    </a:cubicBezTo>
                    <a:cubicBezTo>
                      <a:pt x="7750" y="27"/>
                      <a:pt x="7695" y="55"/>
                      <a:pt x="7640" y="83"/>
                    </a:cubicBezTo>
                    <a:lnTo>
                      <a:pt x="6978" y="1048"/>
                    </a:lnTo>
                    <a:cubicBezTo>
                      <a:pt x="6536" y="882"/>
                      <a:pt x="6040" y="772"/>
                      <a:pt x="5544" y="772"/>
                    </a:cubicBezTo>
                    <a:cubicBezTo>
                      <a:pt x="5020" y="772"/>
                      <a:pt x="4523" y="882"/>
                      <a:pt x="4082" y="1048"/>
                    </a:cubicBezTo>
                    <a:lnTo>
                      <a:pt x="3420" y="83"/>
                    </a:lnTo>
                    <a:cubicBezTo>
                      <a:pt x="3365" y="27"/>
                      <a:pt x="3310" y="0"/>
                      <a:pt x="3254" y="55"/>
                    </a:cubicBezTo>
                    <a:cubicBezTo>
                      <a:pt x="3199" y="83"/>
                      <a:pt x="3199" y="165"/>
                      <a:pt x="3227" y="221"/>
                    </a:cubicBezTo>
                    <a:lnTo>
                      <a:pt x="3861" y="1158"/>
                    </a:lnTo>
                    <a:cubicBezTo>
                      <a:pt x="2841" y="1627"/>
                      <a:pt x="2124" y="2510"/>
                      <a:pt x="2041" y="3585"/>
                    </a:cubicBezTo>
                    <a:lnTo>
                      <a:pt x="9019" y="3585"/>
                    </a:lnTo>
                    <a:close/>
                    <a:moveTo>
                      <a:pt x="0" y="7916"/>
                    </a:moveTo>
                    <a:cubicBezTo>
                      <a:pt x="0" y="8357"/>
                      <a:pt x="331" y="8715"/>
                      <a:pt x="772" y="8715"/>
                    </a:cubicBezTo>
                    <a:cubicBezTo>
                      <a:pt x="1186" y="8715"/>
                      <a:pt x="1544" y="8357"/>
                      <a:pt x="1544" y="7916"/>
                    </a:cubicBezTo>
                    <a:lnTo>
                      <a:pt x="1544" y="4827"/>
                    </a:lnTo>
                    <a:cubicBezTo>
                      <a:pt x="1544" y="4385"/>
                      <a:pt x="1186" y="4027"/>
                      <a:pt x="772" y="4027"/>
                    </a:cubicBezTo>
                    <a:cubicBezTo>
                      <a:pt x="331" y="4027"/>
                      <a:pt x="0" y="4385"/>
                      <a:pt x="0" y="4827"/>
                    </a:cubicBezTo>
                    <a:lnTo>
                      <a:pt x="0" y="7916"/>
                    </a:lnTo>
                    <a:close/>
                    <a:moveTo>
                      <a:pt x="0" y="7916"/>
                    </a:move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endParaRPr sz="2000">
                  <a:cs typeface="+mn-ea"/>
                  <a:sym typeface="+mn-lt"/>
                </a:endParaRPr>
              </a:p>
            </p:txBody>
          </p:sp>
        </p:grpSp>
        <p:grpSp>
          <p:nvGrpSpPr>
            <p:cNvPr id="10" name="Group 40"/>
            <p:cNvGrpSpPr/>
            <p:nvPr/>
          </p:nvGrpSpPr>
          <p:grpSpPr>
            <a:xfrm>
              <a:off x="2492631" y="3133879"/>
              <a:ext cx="1206795" cy="1206795"/>
              <a:chOff x="2492631" y="3133879"/>
              <a:chExt cx="1206795" cy="1206795"/>
            </a:xfrm>
          </p:grpSpPr>
          <p:sp>
            <p:nvSpPr>
              <p:cNvPr id="16" name="is1ide-Oval 11"/>
              <p:cNvSpPr/>
              <p:nvPr/>
            </p:nvSpPr>
            <p:spPr>
              <a:xfrm>
                <a:off x="2492631" y="3133879"/>
                <a:ext cx="1206795" cy="1206795"/>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17" name="is1ide-Oval 12"/>
              <p:cNvSpPr/>
              <p:nvPr/>
            </p:nvSpPr>
            <p:spPr>
              <a:xfrm>
                <a:off x="2594479" y="3235727"/>
                <a:ext cx="1003098" cy="1003098"/>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18" name="is1ide-Oval 13"/>
              <p:cNvSpPr/>
              <p:nvPr/>
            </p:nvSpPr>
            <p:spPr>
              <a:xfrm>
                <a:off x="2711523" y="3352771"/>
                <a:ext cx="769009" cy="7690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19" name="is1ide-Freeform: Shape 37"/>
              <p:cNvSpPr>
                <a:spLocks noChangeAspect="1"/>
              </p:cNvSpPr>
              <p:nvPr/>
            </p:nvSpPr>
            <p:spPr bwMode="auto">
              <a:xfrm>
                <a:off x="2905500" y="3559855"/>
                <a:ext cx="381053" cy="354837"/>
              </a:xfrm>
              <a:custGeom>
                <a:avLst/>
                <a:gdLst>
                  <a:gd name="T0" fmla="*/ 8052 w 11204"/>
                  <a:gd name="T1" fmla="*/ 701 h 10433"/>
                  <a:gd name="T2" fmla="*/ 7702 w 11204"/>
                  <a:gd name="T3" fmla="*/ 6 h 10433"/>
                  <a:gd name="T4" fmla="*/ 7352 w 11204"/>
                  <a:gd name="T5" fmla="*/ 701 h 10433"/>
                  <a:gd name="T6" fmla="*/ 3854 w 11204"/>
                  <a:gd name="T7" fmla="*/ 353 h 10433"/>
                  <a:gd name="T8" fmla="*/ 3504 w 11204"/>
                  <a:gd name="T9" fmla="*/ 6 h 10433"/>
                  <a:gd name="T10" fmla="*/ 3154 w 11204"/>
                  <a:gd name="T11" fmla="*/ 353 h 10433"/>
                  <a:gd name="T12" fmla="*/ 1755 w 11204"/>
                  <a:gd name="T13" fmla="*/ 701 h 10433"/>
                  <a:gd name="T14" fmla="*/ 5 w 11204"/>
                  <a:gd name="T15" fmla="*/ 2438 h 10433"/>
                  <a:gd name="T16" fmla="*/ 513 w 11204"/>
                  <a:gd name="T17" fmla="*/ 9925 h 10433"/>
                  <a:gd name="T18" fmla="*/ 9450 w 11204"/>
                  <a:gd name="T19" fmla="*/ 10428 h 10433"/>
                  <a:gd name="T20" fmla="*/ 11200 w 11204"/>
                  <a:gd name="T21" fmla="*/ 8691 h 10433"/>
                  <a:gd name="T22" fmla="*/ 10693 w 11204"/>
                  <a:gd name="T23" fmla="*/ 1205 h 10433"/>
                  <a:gd name="T24" fmla="*/ 707 w 11204"/>
                  <a:gd name="T25" fmla="*/ 2438 h 10433"/>
                  <a:gd name="T26" fmla="*/ 3155 w 11204"/>
                  <a:gd name="T27" fmla="*/ 1396 h 10433"/>
                  <a:gd name="T28" fmla="*/ 3252 w 11204"/>
                  <a:gd name="T29" fmla="*/ 1996 h 10433"/>
                  <a:gd name="T30" fmla="*/ 3759 w 11204"/>
                  <a:gd name="T31" fmla="*/ 1996 h 10433"/>
                  <a:gd name="T32" fmla="*/ 3855 w 11204"/>
                  <a:gd name="T33" fmla="*/ 1396 h 10433"/>
                  <a:gd name="T34" fmla="*/ 7353 w 11204"/>
                  <a:gd name="T35" fmla="*/ 1743 h 10433"/>
                  <a:gd name="T36" fmla="*/ 7950 w 11204"/>
                  <a:gd name="T37" fmla="*/ 1990 h 10433"/>
                  <a:gd name="T38" fmla="*/ 8053 w 11204"/>
                  <a:gd name="T39" fmla="*/ 1396 h 10433"/>
                  <a:gd name="T40" fmla="*/ 10500 w 11204"/>
                  <a:gd name="T41" fmla="*/ 2438 h 10433"/>
                  <a:gd name="T42" fmla="*/ 707 w 11204"/>
                  <a:gd name="T43" fmla="*/ 3480 h 10433"/>
                  <a:gd name="T44" fmla="*/ 10499 w 11204"/>
                  <a:gd name="T45" fmla="*/ 8691 h 10433"/>
                  <a:gd name="T46" fmla="*/ 1757 w 11204"/>
                  <a:gd name="T47" fmla="*/ 9733 h 10433"/>
                  <a:gd name="T48" fmla="*/ 707 w 11204"/>
                  <a:gd name="T49" fmla="*/ 4175 h 10433"/>
                  <a:gd name="T50" fmla="*/ 10499 w 11204"/>
                  <a:gd name="T51" fmla="*/ 8691 h 10433"/>
                  <a:gd name="T52" fmla="*/ 2504 w 11204"/>
                  <a:gd name="T53" fmla="*/ 8691 h 10433"/>
                  <a:gd name="T54" fmla="*/ 3202 w 11204"/>
                  <a:gd name="T55" fmla="*/ 7996 h 10433"/>
                  <a:gd name="T56" fmla="*/ 2502 w 11204"/>
                  <a:gd name="T57" fmla="*/ 7301 h 10433"/>
                  <a:gd name="T58" fmla="*/ 1802 w 11204"/>
                  <a:gd name="T59" fmla="*/ 7996 h 10433"/>
                  <a:gd name="T60" fmla="*/ 2504 w 11204"/>
                  <a:gd name="T61" fmla="*/ 8691 h 10433"/>
                  <a:gd name="T62" fmla="*/ 2991 w 11204"/>
                  <a:gd name="T63" fmla="*/ 6398 h 10433"/>
                  <a:gd name="T64" fmla="*/ 2991 w 11204"/>
                  <a:gd name="T65" fmla="*/ 5426 h 10433"/>
                  <a:gd name="T66" fmla="*/ 2012 w 11204"/>
                  <a:gd name="T67" fmla="*/ 5426 h 10433"/>
                  <a:gd name="T68" fmla="*/ 2012 w 11204"/>
                  <a:gd name="T69" fmla="*/ 6398 h 10433"/>
                  <a:gd name="T70" fmla="*/ 5646 w 11204"/>
                  <a:gd name="T71" fmla="*/ 8691 h 10433"/>
                  <a:gd name="T72" fmla="*/ 6136 w 11204"/>
                  <a:gd name="T73" fmla="*/ 7510 h 10433"/>
                  <a:gd name="T74" fmla="*/ 5156 w 11204"/>
                  <a:gd name="T75" fmla="*/ 7510 h 10433"/>
                  <a:gd name="T76" fmla="*/ 5156 w 11204"/>
                  <a:gd name="T77" fmla="*/ 8482 h 10433"/>
                  <a:gd name="T78" fmla="*/ 5646 w 11204"/>
                  <a:gd name="T79" fmla="*/ 6606 h 10433"/>
                  <a:gd name="T80" fmla="*/ 6139 w 11204"/>
                  <a:gd name="T81" fmla="*/ 5426 h 10433"/>
                  <a:gd name="T82" fmla="*/ 5159 w 11204"/>
                  <a:gd name="T83" fmla="*/ 5426 h 10433"/>
                  <a:gd name="T84" fmla="*/ 5154 w 11204"/>
                  <a:gd name="T85" fmla="*/ 6398 h 10433"/>
                  <a:gd name="T86" fmla="*/ 8630 w 11204"/>
                  <a:gd name="T87" fmla="*/ 8691 h 10433"/>
                  <a:gd name="T88" fmla="*/ 9330 w 11204"/>
                  <a:gd name="T89" fmla="*/ 7996 h 10433"/>
                  <a:gd name="T90" fmla="*/ 8630 w 11204"/>
                  <a:gd name="T91" fmla="*/ 7301 h 10433"/>
                  <a:gd name="T92" fmla="*/ 7930 w 11204"/>
                  <a:gd name="T93" fmla="*/ 7996 h 10433"/>
                  <a:gd name="T94" fmla="*/ 8630 w 11204"/>
                  <a:gd name="T95" fmla="*/ 8691 h 10433"/>
                  <a:gd name="T96" fmla="*/ 9329 w 11204"/>
                  <a:gd name="T97" fmla="*/ 5912 h 10433"/>
                  <a:gd name="T98" fmla="*/ 8629 w 11204"/>
                  <a:gd name="T99" fmla="*/ 5217 h 10433"/>
                  <a:gd name="T100" fmla="*/ 7929 w 11204"/>
                  <a:gd name="T101" fmla="*/ 5912 h 10433"/>
                  <a:gd name="T102" fmla="*/ 8630 w 11204"/>
                  <a:gd name="T103" fmla="*/ 6606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04" h="10433">
                    <a:moveTo>
                      <a:pt x="9450" y="701"/>
                    </a:moveTo>
                    <a:lnTo>
                      <a:pt x="8052" y="701"/>
                    </a:lnTo>
                    <a:lnTo>
                      <a:pt x="8052" y="353"/>
                    </a:lnTo>
                    <a:cubicBezTo>
                      <a:pt x="8052" y="161"/>
                      <a:pt x="7895" y="6"/>
                      <a:pt x="7702" y="6"/>
                    </a:cubicBezTo>
                    <a:cubicBezTo>
                      <a:pt x="7509" y="6"/>
                      <a:pt x="7353" y="161"/>
                      <a:pt x="7352" y="353"/>
                    </a:cubicBezTo>
                    <a:lnTo>
                      <a:pt x="7352" y="701"/>
                    </a:lnTo>
                    <a:lnTo>
                      <a:pt x="3854" y="701"/>
                    </a:lnTo>
                    <a:lnTo>
                      <a:pt x="3854" y="353"/>
                    </a:lnTo>
                    <a:cubicBezTo>
                      <a:pt x="3860" y="260"/>
                      <a:pt x="3825" y="167"/>
                      <a:pt x="3758" y="101"/>
                    </a:cubicBezTo>
                    <a:cubicBezTo>
                      <a:pt x="3690" y="35"/>
                      <a:pt x="3598" y="0"/>
                      <a:pt x="3504" y="6"/>
                    </a:cubicBezTo>
                    <a:cubicBezTo>
                      <a:pt x="3410" y="0"/>
                      <a:pt x="3318" y="35"/>
                      <a:pt x="3250" y="101"/>
                    </a:cubicBezTo>
                    <a:cubicBezTo>
                      <a:pt x="3184" y="167"/>
                      <a:pt x="3149" y="260"/>
                      <a:pt x="3154" y="353"/>
                    </a:cubicBezTo>
                    <a:lnTo>
                      <a:pt x="3154" y="701"/>
                    </a:lnTo>
                    <a:lnTo>
                      <a:pt x="1755" y="701"/>
                    </a:lnTo>
                    <a:cubicBezTo>
                      <a:pt x="1290" y="696"/>
                      <a:pt x="843" y="877"/>
                      <a:pt x="513" y="1205"/>
                    </a:cubicBezTo>
                    <a:cubicBezTo>
                      <a:pt x="184" y="1531"/>
                      <a:pt x="2" y="1975"/>
                      <a:pt x="5" y="2438"/>
                    </a:cubicBezTo>
                    <a:lnTo>
                      <a:pt x="5" y="8691"/>
                    </a:lnTo>
                    <a:cubicBezTo>
                      <a:pt x="0" y="9153"/>
                      <a:pt x="184" y="9598"/>
                      <a:pt x="513" y="9925"/>
                    </a:cubicBezTo>
                    <a:cubicBezTo>
                      <a:pt x="843" y="10252"/>
                      <a:pt x="1290" y="10433"/>
                      <a:pt x="1755" y="10428"/>
                    </a:cubicBezTo>
                    <a:lnTo>
                      <a:pt x="9450" y="10428"/>
                    </a:lnTo>
                    <a:cubicBezTo>
                      <a:pt x="9915" y="10433"/>
                      <a:pt x="10363" y="10252"/>
                      <a:pt x="10693" y="9925"/>
                    </a:cubicBezTo>
                    <a:cubicBezTo>
                      <a:pt x="11022" y="9598"/>
                      <a:pt x="11204" y="9155"/>
                      <a:pt x="11200" y="8691"/>
                    </a:cubicBezTo>
                    <a:lnTo>
                      <a:pt x="11200" y="2438"/>
                    </a:lnTo>
                    <a:cubicBezTo>
                      <a:pt x="11204" y="1976"/>
                      <a:pt x="11022" y="1531"/>
                      <a:pt x="10693" y="1205"/>
                    </a:cubicBezTo>
                    <a:cubicBezTo>
                      <a:pt x="10362" y="878"/>
                      <a:pt x="9915" y="697"/>
                      <a:pt x="9450" y="701"/>
                    </a:cubicBezTo>
                    <a:close/>
                    <a:moveTo>
                      <a:pt x="707" y="2438"/>
                    </a:moveTo>
                    <a:cubicBezTo>
                      <a:pt x="720" y="1868"/>
                      <a:pt x="1183" y="1410"/>
                      <a:pt x="1757" y="1396"/>
                    </a:cubicBezTo>
                    <a:lnTo>
                      <a:pt x="3155" y="1396"/>
                    </a:lnTo>
                    <a:lnTo>
                      <a:pt x="3155" y="1743"/>
                    </a:lnTo>
                    <a:cubicBezTo>
                      <a:pt x="3149" y="1837"/>
                      <a:pt x="3184" y="1930"/>
                      <a:pt x="3252" y="1996"/>
                    </a:cubicBezTo>
                    <a:cubicBezTo>
                      <a:pt x="3319" y="2062"/>
                      <a:pt x="3410" y="2097"/>
                      <a:pt x="3505" y="2091"/>
                    </a:cubicBezTo>
                    <a:cubicBezTo>
                      <a:pt x="3599" y="2097"/>
                      <a:pt x="3692" y="2062"/>
                      <a:pt x="3759" y="1996"/>
                    </a:cubicBezTo>
                    <a:cubicBezTo>
                      <a:pt x="3827" y="1930"/>
                      <a:pt x="3862" y="1837"/>
                      <a:pt x="3855" y="1743"/>
                    </a:cubicBezTo>
                    <a:lnTo>
                      <a:pt x="3855" y="1396"/>
                    </a:lnTo>
                    <a:lnTo>
                      <a:pt x="7353" y="1396"/>
                    </a:lnTo>
                    <a:lnTo>
                      <a:pt x="7353" y="1743"/>
                    </a:lnTo>
                    <a:cubicBezTo>
                      <a:pt x="7353" y="1936"/>
                      <a:pt x="7509" y="2091"/>
                      <a:pt x="7703" y="2091"/>
                    </a:cubicBezTo>
                    <a:cubicBezTo>
                      <a:pt x="7795" y="2091"/>
                      <a:pt x="7884" y="2055"/>
                      <a:pt x="7950" y="1990"/>
                    </a:cubicBezTo>
                    <a:cubicBezTo>
                      <a:pt x="8015" y="1925"/>
                      <a:pt x="8053" y="1836"/>
                      <a:pt x="8053" y="1743"/>
                    </a:cubicBezTo>
                    <a:lnTo>
                      <a:pt x="8053" y="1396"/>
                    </a:lnTo>
                    <a:lnTo>
                      <a:pt x="9452" y="1396"/>
                    </a:lnTo>
                    <a:cubicBezTo>
                      <a:pt x="10025" y="1410"/>
                      <a:pt x="10486" y="1868"/>
                      <a:pt x="10500" y="2438"/>
                    </a:cubicBezTo>
                    <a:lnTo>
                      <a:pt x="10500" y="3480"/>
                    </a:lnTo>
                    <a:lnTo>
                      <a:pt x="707" y="3480"/>
                    </a:lnTo>
                    <a:lnTo>
                      <a:pt x="707" y="2438"/>
                    </a:lnTo>
                    <a:close/>
                    <a:moveTo>
                      <a:pt x="10499" y="8691"/>
                    </a:moveTo>
                    <a:cubicBezTo>
                      <a:pt x="10485" y="9261"/>
                      <a:pt x="10023" y="9718"/>
                      <a:pt x="9450" y="9733"/>
                    </a:cubicBezTo>
                    <a:lnTo>
                      <a:pt x="1757" y="9733"/>
                    </a:lnTo>
                    <a:cubicBezTo>
                      <a:pt x="1183" y="9720"/>
                      <a:pt x="720" y="9261"/>
                      <a:pt x="707" y="8691"/>
                    </a:cubicBezTo>
                    <a:lnTo>
                      <a:pt x="707" y="4175"/>
                    </a:lnTo>
                    <a:lnTo>
                      <a:pt x="10500" y="4175"/>
                    </a:lnTo>
                    <a:lnTo>
                      <a:pt x="10499" y="8691"/>
                    </a:lnTo>
                    <a:close/>
                    <a:moveTo>
                      <a:pt x="10499" y="8691"/>
                    </a:moveTo>
                    <a:close/>
                    <a:moveTo>
                      <a:pt x="2504" y="8691"/>
                    </a:moveTo>
                    <a:cubicBezTo>
                      <a:pt x="2689" y="8696"/>
                      <a:pt x="2868" y="8620"/>
                      <a:pt x="2991" y="8482"/>
                    </a:cubicBezTo>
                    <a:cubicBezTo>
                      <a:pt x="3125" y="8356"/>
                      <a:pt x="3202" y="8179"/>
                      <a:pt x="3202" y="7996"/>
                    </a:cubicBezTo>
                    <a:cubicBezTo>
                      <a:pt x="3202" y="7812"/>
                      <a:pt x="3125" y="7636"/>
                      <a:pt x="2991" y="7510"/>
                    </a:cubicBezTo>
                    <a:cubicBezTo>
                      <a:pt x="2864" y="7376"/>
                      <a:pt x="2687" y="7301"/>
                      <a:pt x="2502" y="7301"/>
                    </a:cubicBezTo>
                    <a:cubicBezTo>
                      <a:pt x="2316" y="7301"/>
                      <a:pt x="2140" y="7376"/>
                      <a:pt x="2012" y="7510"/>
                    </a:cubicBezTo>
                    <a:cubicBezTo>
                      <a:pt x="1878" y="7636"/>
                      <a:pt x="1802" y="7812"/>
                      <a:pt x="1802" y="7996"/>
                    </a:cubicBezTo>
                    <a:cubicBezTo>
                      <a:pt x="1802" y="8179"/>
                      <a:pt x="1878" y="8356"/>
                      <a:pt x="2012" y="8482"/>
                    </a:cubicBezTo>
                    <a:cubicBezTo>
                      <a:pt x="2137" y="8621"/>
                      <a:pt x="2317" y="8697"/>
                      <a:pt x="2504" y="8691"/>
                    </a:cubicBezTo>
                    <a:close/>
                    <a:moveTo>
                      <a:pt x="2504" y="6606"/>
                    </a:moveTo>
                    <a:cubicBezTo>
                      <a:pt x="2689" y="6611"/>
                      <a:pt x="2868" y="6535"/>
                      <a:pt x="2991" y="6398"/>
                    </a:cubicBezTo>
                    <a:cubicBezTo>
                      <a:pt x="3118" y="6267"/>
                      <a:pt x="3193" y="6095"/>
                      <a:pt x="3202" y="5912"/>
                    </a:cubicBezTo>
                    <a:cubicBezTo>
                      <a:pt x="3194" y="5730"/>
                      <a:pt x="3119" y="5557"/>
                      <a:pt x="2991" y="5426"/>
                    </a:cubicBezTo>
                    <a:cubicBezTo>
                      <a:pt x="2864" y="5292"/>
                      <a:pt x="2687" y="5217"/>
                      <a:pt x="2502" y="5217"/>
                    </a:cubicBezTo>
                    <a:cubicBezTo>
                      <a:pt x="2316" y="5217"/>
                      <a:pt x="2139" y="5292"/>
                      <a:pt x="2012" y="5426"/>
                    </a:cubicBezTo>
                    <a:cubicBezTo>
                      <a:pt x="1885" y="5557"/>
                      <a:pt x="1810" y="5730"/>
                      <a:pt x="1802" y="5912"/>
                    </a:cubicBezTo>
                    <a:cubicBezTo>
                      <a:pt x="1810" y="6095"/>
                      <a:pt x="1884" y="6267"/>
                      <a:pt x="2012" y="6398"/>
                    </a:cubicBezTo>
                    <a:cubicBezTo>
                      <a:pt x="2137" y="6536"/>
                      <a:pt x="2317" y="6612"/>
                      <a:pt x="2504" y="6606"/>
                    </a:cubicBezTo>
                    <a:close/>
                    <a:moveTo>
                      <a:pt x="5646" y="8691"/>
                    </a:moveTo>
                    <a:cubicBezTo>
                      <a:pt x="5929" y="8695"/>
                      <a:pt x="6185" y="8526"/>
                      <a:pt x="6294" y="8265"/>
                    </a:cubicBezTo>
                    <a:cubicBezTo>
                      <a:pt x="6401" y="8005"/>
                      <a:pt x="6339" y="7705"/>
                      <a:pt x="6136" y="7510"/>
                    </a:cubicBezTo>
                    <a:cubicBezTo>
                      <a:pt x="6009" y="7376"/>
                      <a:pt x="5831" y="7301"/>
                      <a:pt x="5646" y="7301"/>
                    </a:cubicBezTo>
                    <a:cubicBezTo>
                      <a:pt x="5461" y="7301"/>
                      <a:pt x="5284" y="7376"/>
                      <a:pt x="5156" y="7510"/>
                    </a:cubicBezTo>
                    <a:cubicBezTo>
                      <a:pt x="5023" y="7636"/>
                      <a:pt x="4946" y="7812"/>
                      <a:pt x="4946" y="7996"/>
                    </a:cubicBezTo>
                    <a:cubicBezTo>
                      <a:pt x="4946" y="8179"/>
                      <a:pt x="5023" y="8356"/>
                      <a:pt x="5156" y="8482"/>
                    </a:cubicBezTo>
                    <a:cubicBezTo>
                      <a:pt x="5281" y="8621"/>
                      <a:pt x="5461" y="8696"/>
                      <a:pt x="5646" y="8691"/>
                    </a:cubicBezTo>
                    <a:close/>
                    <a:moveTo>
                      <a:pt x="5646" y="6606"/>
                    </a:moveTo>
                    <a:cubicBezTo>
                      <a:pt x="6030" y="6598"/>
                      <a:pt x="6339" y="6292"/>
                      <a:pt x="6349" y="5912"/>
                    </a:cubicBezTo>
                    <a:cubicBezTo>
                      <a:pt x="6340" y="5730"/>
                      <a:pt x="6267" y="5557"/>
                      <a:pt x="6139" y="5426"/>
                    </a:cubicBezTo>
                    <a:cubicBezTo>
                      <a:pt x="6012" y="5292"/>
                      <a:pt x="5834" y="5217"/>
                      <a:pt x="5649" y="5217"/>
                    </a:cubicBezTo>
                    <a:cubicBezTo>
                      <a:pt x="5464" y="5217"/>
                      <a:pt x="5288" y="5292"/>
                      <a:pt x="5159" y="5426"/>
                    </a:cubicBezTo>
                    <a:cubicBezTo>
                      <a:pt x="5032" y="5557"/>
                      <a:pt x="4958" y="5730"/>
                      <a:pt x="4949" y="5912"/>
                    </a:cubicBezTo>
                    <a:cubicBezTo>
                      <a:pt x="4957" y="6093"/>
                      <a:pt x="5029" y="6266"/>
                      <a:pt x="5154" y="6398"/>
                    </a:cubicBezTo>
                    <a:cubicBezTo>
                      <a:pt x="5280" y="6536"/>
                      <a:pt x="5460" y="6612"/>
                      <a:pt x="5646" y="6606"/>
                    </a:cubicBezTo>
                    <a:close/>
                    <a:moveTo>
                      <a:pt x="8630" y="8691"/>
                    </a:moveTo>
                    <a:cubicBezTo>
                      <a:pt x="8817" y="8696"/>
                      <a:pt x="8995" y="8620"/>
                      <a:pt x="9120" y="8482"/>
                    </a:cubicBezTo>
                    <a:cubicBezTo>
                      <a:pt x="9254" y="8356"/>
                      <a:pt x="9330" y="8179"/>
                      <a:pt x="9330" y="7996"/>
                    </a:cubicBezTo>
                    <a:cubicBezTo>
                      <a:pt x="9330" y="7812"/>
                      <a:pt x="9254" y="7636"/>
                      <a:pt x="9120" y="7510"/>
                    </a:cubicBezTo>
                    <a:cubicBezTo>
                      <a:pt x="8993" y="7376"/>
                      <a:pt x="8815" y="7301"/>
                      <a:pt x="8630" y="7301"/>
                    </a:cubicBezTo>
                    <a:cubicBezTo>
                      <a:pt x="8445" y="7301"/>
                      <a:pt x="8268" y="7376"/>
                      <a:pt x="8140" y="7510"/>
                    </a:cubicBezTo>
                    <a:cubicBezTo>
                      <a:pt x="8003" y="7633"/>
                      <a:pt x="7925" y="7811"/>
                      <a:pt x="7930" y="7996"/>
                    </a:cubicBezTo>
                    <a:cubicBezTo>
                      <a:pt x="7939" y="8178"/>
                      <a:pt x="8013" y="8351"/>
                      <a:pt x="8140" y="8482"/>
                    </a:cubicBezTo>
                    <a:cubicBezTo>
                      <a:pt x="8265" y="8620"/>
                      <a:pt x="8444" y="8696"/>
                      <a:pt x="8630" y="8691"/>
                    </a:cubicBezTo>
                    <a:close/>
                    <a:moveTo>
                      <a:pt x="8630" y="6606"/>
                    </a:moveTo>
                    <a:cubicBezTo>
                      <a:pt x="9013" y="6597"/>
                      <a:pt x="9320" y="6291"/>
                      <a:pt x="9329" y="5912"/>
                    </a:cubicBezTo>
                    <a:cubicBezTo>
                      <a:pt x="9320" y="5730"/>
                      <a:pt x="9247" y="5557"/>
                      <a:pt x="9119" y="5426"/>
                    </a:cubicBezTo>
                    <a:cubicBezTo>
                      <a:pt x="8992" y="5292"/>
                      <a:pt x="8814" y="5217"/>
                      <a:pt x="8629" y="5217"/>
                    </a:cubicBezTo>
                    <a:cubicBezTo>
                      <a:pt x="8444" y="5217"/>
                      <a:pt x="8267" y="5292"/>
                      <a:pt x="8139" y="5426"/>
                    </a:cubicBezTo>
                    <a:cubicBezTo>
                      <a:pt x="8013" y="5557"/>
                      <a:pt x="7938" y="5730"/>
                      <a:pt x="7929" y="5912"/>
                    </a:cubicBezTo>
                    <a:cubicBezTo>
                      <a:pt x="7938" y="6095"/>
                      <a:pt x="8012" y="6267"/>
                      <a:pt x="8139" y="6398"/>
                    </a:cubicBezTo>
                    <a:cubicBezTo>
                      <a:pt x="8265" y="6536"/>
                      <a:pt x="8444" y="6612"/>
                      <a:pt x="8630" y="6606"/>
                    </a:cubicBezTo>
                    <a:close/>
                    <a:moveTo>
                      <a:pt x="8630" y="6606"/>
                    </a:move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endParaRPr sz="2000">
                  <a:cs typeface="+mn-ea"/>
                  <a:sym typeface="+mn-lt"/>
                </a:endParaRPr>
              </a:p>
            </p:txBody>
          </p:sp>
        </p:grpSp>
        <p:grpSp>
          <p:nvGrpSpPr>
            <p:cNvPr id="11" name="Group 39"/>
            <p:cNvGrpSpPr/>
            <p:nvPr/>
          </p:nvGrpSpPr>
          <p:grpSpPr>
            <a:xfrm>
              <a:off x="991741" y="1403868"/>
              <a:ext cx="1206795" cy="1206795"/>
              <a:chOff x="991741" y="1403868"/>
              <a:chExt cx="1206795" cy="1206795"/>
            </a:xfrm>
          </p:grpSpPr>
          <p:sp>
            <p:nvSpPr>
              <p:cNvPr id="12" name="is1ide-Oval 6"/>
              <p:cNvSpPr/>
              <p:nvPr/>
            </p:nvSpPr>
            <p:spPr>
              <a:xfrm>
                <a:off x="991741" y="1403868"/>
                <a:ext cx="1206795" cy="120679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13" name="is1ide-Oval 7"/>
              <p:cNvSpPr/>
              <p:nvPr/>
            </p:nvSpPr>
            <p:spPr>
              <a:xfrm>
                <a:off x="1093589" y="1505716"/>
                <a:ext cx="1003098" cy="1003098"/>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14" name="is1ide-Oval 8"/>
              <p:cNvSpPr/>
              <p:nvPr/>
            </p:nvSpPr>
            <p:spPr>
              <a:xfrm>
                <a:off x="1210633" y="1622760"/>
                <a:ext cx="769009" cy="76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sz="2000">
                  <a:solidFill>
                    <a:schemeClr val="tx1"/>
                  </a:solidFill>
                  <a:cs typeface="+mn-ea"/>
                  <a:sym typeface="+mn-lt"/>
                </a:endParaRPr>
              </a:p>
            </p:txBody>
          </p:sp>
          <p:sp>
            <p:nvSpPr>
              <p:cNvPr id="15" name="is1ide-Freeform: Shape 38"/>
              <p:cNvSpPr>
                <a:spLocks noChangeAspect="1"/>
              </p:cNvSpPr>
              <p:nvPr/>
            </p:nvSpPr>
            <p:spPr bwMode="auto">
              <a:xfrm>
                <a:off x="1404659" y="1816737"/>
                <a:ext cx="380953" cy="381053"/>
              </a:xfrm>
              <a:custGeom>
                <a:avLst/>
                <a:gdLst>
                  <a:gd name="T0" fmla="*/ 7651 w 7964"/>
                  <a:gd name="T1" fmla="*/ 2432 h 7964"/>
                  <a:gd name="T2" fmla="*/ 6798 w 7964"/>
                  <a:gd name="T3" fmla="*/ 1166 h 7964"/>
                  <a:gd name="T4" fmla="*/ 5532 w 7964"/>
                  <a:gd name="T5" fmla="*/ 313 h 7964"/>
                  <a:gd name="T6" fmla="*/ 3982 w 7964"/>
                  <a:gd name="T7" fmla="*/ 0 h 7964"/>
                  <a:gd name="T8" fmla="*/ 2432 w 7964"/>
                  <a:gd name="T9" fmla="*/ 313 h 7964"/>
                  <a:gd name="T10" fmla="*/ 1166 w 7964"/>
                  <a:gd name="T11" fmla="*/ 1166 h 7964"/>
                  <a:gd name="T12" fmla="*/ 313 w 7964"/>
                  <a:gd name="T13" fmla="*/ 2432 h 7964"/>
                  <a:gd name="T14" fmla="*/ 0 w 7964"/>
                  <a:gd name="T15" fmla="*/ 3982 h 7964"/>
                  <a:gd name="T16" fmla="*/ 313 w 7964"/>
                  <a:gd name="T17" fmla="*/ 5532 h 7964"/>
                  <a:gd name="T18" fmla="*/ 1166 w 7964"/>
                  <a:gd name="T19" fmla="*/ 6798 h 7964"/>
                  <a:gd name="T20" fmla="*/ 2432 w 7964"/>
                  <a:gd name="T21" fmla="*/ 7651 h 7964"/>
                  <a:gd name="T22" fmla="*/ 3982 w 7964"/>
                  <a:gd name="T23" fmla="*/ 7964 h 7964"/>
                  <a:gd name="T24" fmla="*/ 5532 w 7964"/>
                  <a:gd name="T25" fmla="*/ 7651 h 7964"/>
                  <a:gd name="T26" fmla="*/ 6798 w 7964"/>
                  <a:gd name="T27" fmla="*/ 6798 h 7964"/>
                  <a:gd name="T28" fmla="*/ 7651 w 7964"/>
                  <a:gd name="T29" fmla="*/ 5532 h 7964"/>
                  <a:gd name="T30" fmla="*/ 7964 w 7964"/>
                  <a:gd name="T31" fmla="*/ 3982 h 7964"/>
                  <a:gd name="T32" fmla="*/ 7651 w 7964"/>
                  <a:gd name="T33" fmla="*/ 2432 h 7964"/>
                  <a:gd name="T34" fmla="*/ 2667 w 7964"/>
                  <a:gd name="T35" fmla="*/ 2870 h 7964"/>
                  <a:gd name="T36" fmla="*/ 2882 w 7964"/>
                  <a:gd name="T37" fmla="*/ 2741 h 7964"/>
                  <a:gd name="T38" fmla="*/ 5082 w 7964"/>
                  <a:gd name="T39" fmla="*/ 2741 h 7964"/>
                  <a:gd name="T40" fmla="*/ 5296 w 7964"/>
                  <a:gd name="T41" fmla="*/ 2870 h 7964"/>
                  <a:gd name="T42" fmla="*/ 5326 w 7964"/>
                  <a:gd name="T43" fmla="*/ 2989 h 7964"/>
                  <a:gd name="T44" fmla="*/ 5288 w 7964"/>
                  <a:gd name="T45" fmla="*/ 3123 h 7964"/>
                  <a:gd name="T46" fmla="*/ 4188 w 7964"/>
                  <a:gd name="T47" fmla="*/ 4861 h 7964"/>
                  <a:gd name="T48" fmla="*/ 3982 w 7964"/>
                  <a:gd name="T49" fmla="*/ 4975 h 7964"/>
                  <a:gd name="T50" fmla="*/ 3776 w 7964"/>
                  <a:gd name="T51" fmla="*/ 4861 h 7964"/>
                  <a:gd name="T52" fmla="*/ 2676 w 7964"/>
                  <a:gd name="T53" fmla="*/ 3123 h 7964"/>
                  <a:gd name="T54" fmla="*/ 2637 w 7964"/>
                  <a:gd name="T55" fmla="*/ 2989 h 7964"/>
                  <a:gd name="T56" fmla="*/ 2667 w 7964"/>
                  <a:gd name="T57" fmla="*/ 2870 h 7964"/>
                  <a:gd name="T58" fmla="*/ 5204 w 7964"/>
                  <a:gd name="T59" fmla="*/ 5223 h 7964"/>
                  <a:gd name="T60" fmla="*/ 2760 w 7964"/>
                  <a:gd name="T61" fmla="*/ 5223 h 7964"/>
                  <a:gd name="T62" fmla="*/ 2637 w 7964"/>
                  <a:gd name="T63" fmla="*/ 5100 h 7964"/>
                  <a:gd name="T64" fmla="*/ 2760 w 7964"/>
                  <a:gd name="T65" fmla="*/ 4977 h 7964"/>
                  <a:gd name="T66" fmla="*/ 5204 w 7964"/>
                  <a:gd name="T67" fmla="*/ 4977 h 7964"/>
                  <a:gd name="T68" fmla="*/ 5326 w 7964"/>
                  <a:gd name="T69" fmla="*/ 5100 h 7964"/>
                  <a:gd name="T70" fmla="*/ 5204 w 7964"/>
                  <a:gd name="T71" fmla="*/ 5223 h 7964"/>
                  <a:gd name="T72" fmla="*/ 5082 w 7964"/>
                  <a:gd name="T73" fmla="*/ 2989 h 7964"/>
                  <a:gd name="T74" fmla="*/ 2882 w 7964"/>
                  <a:gd name="T75" fmla="*/ 2989 h 7964"/>
                  <a:gd name="T76" fmla="*/ 3982 w 7964"/>
                  <a:gd name="T77" fmla="*/ 4727 h 7964"/>
                  <a:gd name="T78" fmla="*/ 5082 w 7964"/>
                  <a:gd name="T79" fmla="*/ 2989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4" h="7964">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2667" y="2870"/>
                    </a:moveTo>
                    <a:cubicBezTo>
                      <a:pt x="2710" y="2791"/>
                      <a:pt x="2792" y="2741"/>
                      <a:pt x="2882" y="2741"/>
                    </a:cubicBezTo>
                    <a:lnTo>
                      <a:pt x="5082" y="2741"/>
                    </a:lnTo>
                    <a:cubicBezTo>
                      <a:pt x="5171" y="2741"/>
                      <a:pt x="5254" y="2791"/>
                      <a:pt x="5296" y="2870"/>
                    </a:cubicBezTo>
                    <a:cubicBezTo>
                      <a:pt x="5317" y="2907"/>
                      <a:pt x="5326" y="2948"/>
                      <a:pt x="5326" y="2989"/>
                    </a:cubicBezTo>
                    <a:cubicBezTo>
                      <a:pt x="5326" y="3036"/>
                      <a:pt x="5313" y="3083"/>
                      <a:pt x="5288" y="3123"/>
                    </a:cubicBezTo>
                    <a:lnTo>
                      <a:pt x="4188" y="4861"/>
                    </a:lnTo>
                    <a:cubicBezTo>
                      <a:pt x="4143" y="4932"/>
                      <a:pt x="4065" y="4975"/>
                      <a:pt x="3982" y="4975"/>
                    </a:cubicBezTo>
                    <a:cubicBezTo>
                      <a:pt x="3899" y="4975"/>
                      <a:pt x="3821" y="4932"/>
                      <a:pt x="3776" y="4861"/>
                    </a:cubicBezTo>
                    <a:lnTo>
                      <a:pt x="2676" y="3123"/>
                    </a:lnTo>
                    <a:cubicBezTo>
                      <a:pt x="2650" y="3083"/>
                      <a:pt x="2637" y="3036"/>
                      <a:pt x="2637" y="2989"/>
                    </a:cubicBezTo>
                    <a:cubicBezTo>
                      <a:pt x="2637" y="2948"/>
                      <a:pt x="2647" y="2907"/>
                      <a:pt x="2667" y="2870"/>
                    </a:cubicBezTo>
                    <a:close/>
                    <a:moveTo>
                      <a:pt x="5204" y="5223"/>
                    </a:moveTo>
                    <a:lnTo>
                      <a:pt x="2760" y="5223"/>
                    </a:lnTo>
                    <a:cubicBezTo>
                      <a:pt x="2692" y="5223"/>
                      <a:pt x="2637" y="5168"/>
                      <a:pt x="2637" y="5100"/>
                    </a:cubicBezTo>
                    <a:cubicBezTo>
                      <a:pt x="2638" y="5032"/>
                      <a:pt x="2692" y="4977"/>
                      <a:pt x="2760" y="4977"/>
                    </a:cubicBezTo>
                    <a:lnTo>
                      <a:pt x="5204" y="4977"/>
                    </a:lnTo>
                    <a:cubicBezTo>
                      <a:pt x="5271" y="4977"/>
                      <a:pt x="5326" y="5032"/>
                      <a:pt x="5326" y="5100"/>
                    </a:cubicBezTo>
                    <a:cubicBezTo>
                      <a:pt x="5326" y="5168"/>
                      <a:pt x="5271" y="5223"/>
                      <a:pt x="5204" y="5223"/>
                    </a:cubicBezTo>
                    <a:close/>
                    <a:moveTo>
                      <a:pt x="5082" y="2989"/>
                    </a:moveTo>
                    <a:lnTo>
                      <a:pt x="2882" y="2989"/>
                    </a:lnTo>
                    <a:lnTo>
                      <a:pt x="3982" y="4727"/>
                    </a:lnTo>
                    <a:lnTo>
                      <a:pt x="5082" y="2989"/>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endParaRPr sz="2000">
                  <a:cs typeface="+mn-ea"/>
                  <a:sym typeface="+mn-lt"/>
                </a:endParaRPr>
              </a:p>
            </p:txBody>
          </p:sp>
        </p:grpSp>
      </p:grpSp>
      <p:grpSp>
        <p:nvGrpSpPr>
          <p:cNvPr id="32" name="组合 31"/>
          <p:cNvGrpSpPr/>
          <p:nvPr/>
        </p:nvGrpSpPr>
        <p:grpSpPr>
          <a:xfrm>
            <a:off x="8144486" y="345277"/>
            <a:ext cx="3932555" cy="2301543"/>
            <a:chOff x="2677264" y="1736973"/>
            <a:chExt cx="3932555" cy="2301543"/>
          </a:xfrm>
        </p:grpSpPr>
        <p:sp>
          <p:nvSpPr>
            <p:cNvPr id="33" name="矩形 32"/>
            <p:cNvSpPr/>
            <p:nvPr/>
          </p:nvSpPr>
          <p:spPr>
            <a:xfrm>
              <a:off x="2677264" y="2346876"/>
              <a:ext cx="3932555" cy="1691640"/>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dirty="0">
                  <a:cs typeface="+mn-ea"/>
                  <a:sym typeface="+mn-lt"/>
                </a:rPr>
                <a:t>          服务器部署较为基础，未准备对大流量访问的应对方案，若长期使用可考虑多台服务器进行负载均衡</a:t>
              </a:r>
            </a:p>
          </p:txBody>
        </p:sp>
        <p:sp>
          <p:nvSpPr>
            <p:cNvPr id="34" name="矩形 33"/>
            <p:cNvSpPr/>
            <p:nvPr/>
          </p:nvSpPr>
          <p:spPr>
            <a:xfrm>
              <a:off x="3654457" y="1736973"/>
              <a:ext cx="1962881" cy="597921"/>
            </a:xfrm>
            <a:prstGeom prst="rect">
              <a:avLst/>
            </a:prstGeom>
            <a:solidFill>
              <a:schemeClr val="accent5">
                <a:lumMod val="20000"/>
                <a:lumOff val="80000"/>
              </a:schemeClr>
            </a:solidFill>
          </p:spPr>
          <p:txBody>
            <a:bodyPr wrap="square">
              <a:spAutoFit/>
              <a:scene3d>
                <a:camera prst="orthographicFront"/>
                <a:lightRig rig="threePt" dir="t"/>
              </a:scene3d>
              <a:sp3d contourW="12700"/>
            </a:bodyPr>
            <a:lstStyle/>
            <a:p>
              <a:pPr algn="just">
                <a:lnSpc>
                  <a:spcPct val="130000"/>
                </a:lnSpc>
              </a:pPr>
              <a:r>
                <a:rPr lang="zh-CN" altLang="en-US" sz="2800" dirty="0">
                  <a:latin typeface="微软雅黑" panose="020B0503020204020204" charset="-122"/>
                  <a:ea typeface="微软雅黑" panose="020B0503020204020204" charset="-122"/>
                  <a:cs typeface="+mn-ea"/>
                  <a:sym typeface="+mn-lt"/>
                </a:rPr>
                <a:t>大流量访问</a:t>
              </a:r>
            </a:p>
          </p:txBody>
        </p:sp>
      </p:grpSp>
      <p:grpSp>
        <p:nvGrpSpPr>
          <p:cNvPr id="38" name="组合 37"/>
          <p:cNvGrpSpPr/>
          <p:nvPr/>
        </p:nvGrpSpPr>
        <p:grpSpPr>
          <a:xfrm>
            <a:off x="1134866" y="4131969"/>
            <a:ext cx="4190365" cy="1904025"/>
            <a:chOff x="2677264" y="1734441"/>
            <a:chExt cx="4190365" cy="1904025"/>
          </a:xfrm>
        </p:grpSpPr>
        <p:sp>
          <p:nvSpPr>
            <p:cNvPr id="39" name="矩形 38"/>
            <p:cNvSpPr/>
            <p:nvPr/>
          </p:nvSpPr>
          <p:spPr>
            <a:xfrm>
              <a:off x="2677264" y="2346876"/>
              <a:ext cx="4190365" cy="1291590"/>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dirty="0">
                  <a:cs typeface="+mn-ea"/>
                  <a:sym typeface="+mn-lt"/>
                </a:rPr>
                <a:t>每个同学负责不同的函数编写，后期调试修改困难，需要消息互通，增强模块间的联系</a:t>
              </a:r>
            </a:p>
          </p:txBody>
        </p:sp>
        <p:sp>
          <p:nvSpPr>
            <p:cNvPr id="40" name="矩形 39"/>
            <p:cNvSpPr/>
            <p:nvPr/>
          </p:nvSpPr>
          <p:spPr>
            <a:xfrm>
              <a:off x="3786817" y="1734441"/>
              <a:ext cx="1652237" cy="612435"/>
            </a:xfrm>
            <a:prstGeom prst="rect">
              <a:avLst/>
            </a:prstGeom>
            <a:solidFill>
              <a:schemeClr val="accent5">
                <a:lumMod val="20000"/>
                <a:lumOff val="80000"/>
              </a:schemeClr>
            </a:solidFill>
          </p:spPr>
          <p:txBody>
            <a:bodyPr wrap="square">
              <a:spAutoFit/>
              <a:scene3d>
                <a:camera prst="orthographicFront"/>
                <a:lightRig rig="threePt" dir="t"/>
              </a:scene3d>
              <a:sp3d contourW="12700"/>
            </a:bodyPr>
            <a:lstStyle/>
            <a:p>
              <a:pPr algn="just">
                <a:lnSpc>
                  <a:spcPct val="130000"/>
                </a:lnSpc>
              </a:pPr>
              <a:r>
                <a:rPr lang="zh-CN" altLang="en-US" sz="2800" dirty="0">
                  <a:cs typeface="+mn-ea"/>
                  <a:sym typeface="+mn-lt"/>
                </a:rPr>
                <a:t>模块分散</a:t>
              </a:r>
            </a:p>
          </p:txBody>
        </p:sp>
      </p:grpSp>
      <p:grpSp>
        <p:nvGrpSpPr>
          <p:cNvPr id="41" name="组合 40"/>
          <p:cNvGrpSpPr/>
          <p:nvPr/>
        </p:nvGrpSpPr>
        <p:grpSpPr>
          <a:xfrm>
            <a:off x="269331" y="549097"/>
            <a:ext cx="3255010" cy="1969592"/>
            <a:chOff x="2261339" y="-911766"/>
            <a:chExt cx="3255010" cy="1969592"/>
          </a:xfrm>
        </p:grpSpPr>
        <p:sp>
          <p:nvSpPr>
            <p:cNvPr id="42" name="矩形 41"/>
            <p:cNvSpPr/>
            <p:nvPr/>
          </p:nvSpPr>
          <p:spPr>
            <a:xfrm>
              <a:off x="2261339" y="-233764"/>
              <a:ext cx="3255010" cy="1291590"/>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dirty="0">
                  <a:cs typeface="+mn-ea"/>
                  <a:sym typeface="+mn-lt"/>
                </a:rPr>
                <a:t>对用户的恶意输入反馈度不高，应准备对应的提示信息和应对措施</a:t>
              </a:r>
            </a:p>
          </p:txBody>
        </p:sp>
        <p:sp>
          <p:nvSpPr>
            <p:cNvPr id="43" name="矩形 42"/>
            <p:cNvSpPr/>
            <p:nvPr/>
          </p:nvSpPr>
          <p:spPr>
            <a:xfrm>
              <a:off x="3064304" y="-911766"/>
              <a:ext cx="1632630" cy="611328"/>
            </a:xfrm>
            <a:prstGeom prst="rect">
              <a:avLst/>
            </a:prstGeom>
            <a:solidFill>
              <a:schemeClr val="accent5">
                <a:lumMod val="20000"/>
                <a:lumOff val="80000"/>
              </a:schemeClr>
            </a:solidFill>
          </p:spPr>
          <p:txBody>
            <a:bodyPr wrap="square">
              <a:spAutoFit/>
              <a:scene3d>
                <a:camera prst="orthographicFront"/>
                <a:lightRig rig="threePt" dir="t"/>
              </a:scene3d>
              <a:sp3d contourW="12700"/>
            </a:bodyPr>
            <a:lstStyle/>
            <a:p>
              <a:pPr algn="just">
                <a:lnSpc>
                  <a:spcPct val="130000"/>
                </a:lnSpc>
              </a:pPr>
              <a:r>
                <a:rPr lang="zh-CN" altLang="en-US" sz="2800" dirty="0">
                  <a:cs typeface="+mn-ea"/>
                  <a:sym typeface="+mn-lt"/>
                </a:rPr>
                <a:t>恶意输入</a:t>
              </a:r>
            </a:p>
          </p:txBody>
        </p:sp>
      </p:grpSp>
      <p:grpSp>
        <p:nvGrpSpPr>
          <p:cNvPr id="36" name="组合 35">
            <a:extLst>
              <a:ext uri="{FF2B5EF4-FFF2-40B4-BE49-F238E27FC236}">
                <a16:creationId xmlns:a16="http://schemas.microsoft.com/office/drawing/2014/main" id="{DAFD012D-1F27-D2E9-E0F9-DFFB57E7F206}"/>
              </a:ext>
            </a:extLst>
          </p:cNvPr>
          <p:cNvGrpSpPr/>
          <p:nvPr/>
        </p:nvGrpSpPr>
        <p:grpSpPr>
          <a:xfrm>
            <a:off x="7346079" y="4235913"/>
            <a:ext cx="4190365" cy="2272890"/>
            <a:chOff x="2677264" y="1734441"/>
            <a:chExt cx="4190365" cy="2272890"/>
          </a:xfrm>
        </p:grpSpPr>
        <p:sp>
          <p:nvSpPr>
            <p:cNvPr id="37" name="矩形 36">
              <a:extLst>
                <a:ext uri="{FF2B5EF4-FFF2-40B4-BE49-F238E27FC236}">
                  <a16:creationId xmlns:a16="http://schemas.microsoft.com/office/drawing/2014/main" id="{EAAFC5DB-7BD7-2EFF-1F15-F88E82BEBA98}"/>
                </a:ext>
              </a:extLst>
            </p:cNvPr>
            <p:cNvSpPr/>
            <p:nvPr/>
          </p:nvSpPr>
          <p:spPr>
            <a:xfrm>
              <a:off x="2677264" y="2346876"/>
              <a:ext cx="4190365" cy="1660455"/>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dirty="0">
                  <a:cs typeface="+mn-ea"/>
                  <a:sym typeface="+mn-lt"/>
                </a:rPr>
                <a:t>目前针对学生信息的管理操作局限于直接通过对数据库的增删改，若长期使用，希望开发管理端实现对数据高效管理</a:t>
              </a:r>
            </a:p>
          </p:txBody>
        </p:sp>
        <p:sp>
          <p:nvSpPr>
            <p:cNvPr id="44" name="矩形 43">
              <a:extLst>
                <a:ext uri="{FF2B5EF4-FFF2-40B4-BE49-F238E27FC236}">
                  <a16:creationId xmlns:a16="http://schemas.microsoft.com/office/drawing/2014/main" id="{E0AC33A6-A737-2C2B-494E-3F0B8017EB46}"/>
                </a:ext>
              </a:extLst>
            </p:cNvPr>
            <p:cNvSpPr/>
            <p:nvPr/>
          </p:nvSpPr>
          <p:spPr>
            <a:xfrm>
              <a:off x="3786818" y="1734441"/>
              <a:ext cx="2031360" cy="605230"/>
            </a:xfrm>
            <a:prstGeom prst="rect">
              <a:avLst/>
            </a:prstGeom>
            <a:solidFill>
              <a:schemeClr val="accent5">
                <a:lumMod val="20000"/>
                <a:lumOff val="80000"/>
              </a:schemeClr>
            </a:solidFill>
          </p:spPr>
          <p:txBody>
            <a:bodyPr wrap="square">
              <a:spAutoFit/>
              <a:scene3d>
                <a:camera prst="orthographicFront"/>
                <a:lightRig rig="threePt" dir="t"/>
              </a:scene3d>
              <a:sp3d contourW="12700"/>
            </a:bodyPr>
            <a:lstStyle/>
            <a:p>
              <a:pPr algn="just">
                <a:lnSpc>
                  <a:spcPct val="130000"/>
                </a:lnSpc>
              </a:pPr>
              <a:r>
                <a:rPr lang="zh-CN" altLang="en-US" sz="2800" dirty="0">
                  <a:cs typeface="+mn-ea"/>
                  <a:sym typeface="+mn-lt"/>
                </a:rPr>
                <a:t>信息管理端</a:t>
              </a: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p:tgtEl>
                                          <p:spTgt spid="41"/>
                                        </p:tgtEl>
                                        <p:attrNameLst>
                                          <p:attrName>ppt_x</p:attrName>
                                        </p:attrNameLst>
                                      </p:cBhvr>
                                      <p:tavLst>
                                        <p:tav tm="0">
                                          <p:val>
                                            <p:strVal val="#ppt_x-#ppt_w*1.125000"/>
                                          </p:val>
                                        </p:tav>
                                        <p:tav tm="100000">
                                          <p:val>
                                            <p:strVal val="#ppt_x"/>
                                          </p:val>
                                        </p:tav>
                                      </p:tavLst>
                                    </p:anim>
                                    <p:animEffect transition="in" filter="wipe(right)">
                                      <p:cBhvr>
                                        <p:cTn id="12" dur="500"/>
                                        <p:tgtEl>
                                          <p:spTgt spid="41"/>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p:tgtEl>
                                          <p:spTgt spid="38"/>
                                        </p:tgtEl>
                                        <p:attrNameLst>
                                          <p:attrName>ppt_x</p:attrName>
                                        </p:attrNameLst>
                                      </p:cBhvr>
                                      <p:tavLst>
                                        <p:tav tm="0">
                                          <p:val>
                                            <p:strVal val="#ppt_x-#ppt_w*1.125000"/>
                                          </p:val>
                                        </p:tav>
                                        <p:tav tm="100000">
                                          <p:val>
                                            <p:strVal val="#ppt_x"/>
                                          </p:val>
                                        </p:tav>
                                      </p:tavLst>
                                    </p:anim>
                                    <p:animEffect transition="in" filter="wipe(right)">
                                      <p:cBhvr>
                                        <p:cTn id="17" dur="500"/>
                                        <p:tgtEl>
                                          <p:spTgt spid="38"/>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p:tgtEl>
                                          <p:spTgt spid="32"/>
                                        </p:tgtEl>
                                        <p:attrNameLst>
                                          <p:attrName>ppt_x</p:attrName>
                                        </p:attrNameLst>
                                      </p:cBhvr>
                                      <p:tavLst>
                                        <p:tav tm="0">
                                          <p:val>
                                            <p:strVal val="#ppt_x-#ppt_w*1.125000"/>
                                          </p:val>
                                        </p:tav>
                                        <p:tav tm="100000">
                                          <p:val>
                                            <p:strVal val="#ppt_x"/>
                                          </p:val>
                                        </p:tav>
                                      </p:tavLst>
                                    </p:anim>
                                    <p:animEffect transition="in" filter="wipe(right)">
                                      <p:cBhvr>
                                        <p:cTn id="22" dur="500"/>
                                        <p:tgtEl>
                                          <p:spTgt spid="32"/>
                                        </p:tgtEl>
                                      </p:cBhvr>
                                    </p:animEffect>
                                  </p:childTnLst>
                                </p:cTn>
                              </p:par>
                            </p:childTnLst>
                          </p:cTn>
                        </p:par>
                        <p:par>
                          <p:cTn id="23" fill="hold">
                            <p:stCondLst>
                              <p:cond delay="2000"/>
                            </p:stCondLst>
                            <p:childTnLst>
                              <p:par>
                                <p:cTn id="24" presetID="12" presetClass="entr" presetSubtype="8"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p:tgtEl>
                                          <p:spTgt spid="36"/>
                                        </p:tgtEl>
                                        <p:attrNameLst>
                                          <p:attrName>ppt_x</p:attrName>
                                        </p:attrNameLst>
                                      </p:cBhvr>
                                      <p:tavLst>
                                        <p:tav tm="0">
                                          <p:val>
                                            <p:strVal val="#ppt_x-#ppt_w*1.125000"/>
                                          </p:val>
                                        </p:tav>
                                        <p:tav tm="100000">
                                          <p:val>
                                            <p:strVal val="#ppt_x"/>
                                          </p:val>
                                        </p:tav>
                                      </p:tavLst>
                                    </p:anim>
                                    <p:animEffect transition="in" filter="wipe(right)">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10115" y="1580411"/>
            <a:ext cx="7973047" cy="3082022"/>
            <a:chOff x="208045" y="1679249"/>
            <a:chExt cx="11003514" cy="4253464"/>
          </a:xfrm>
        </p:grpSpPr>
        <p:pic>
          <p:nvPicPr>
            <p:cNvPr id="17" name="图片 16"/>
            <p:cNvPicPr>
              <a:picLocks noChangeAspect="1"/>
            </p:cNvPicPr>
            <p:nvPr/>
          </p:nvPicPr>
          <p:blipFill rotWithShape="1">
            <a:blip r:embed="rId3" cstate="print">
              <a:grayscl/>
              <a:extLst>
                <a:ext uri="{28A0092B-C50C-407E-A947-70E740481C1C}">
                  <a14:useLocalDpi xmlns:a14="http://schemas.microsoft.com/office/drawing/2010/main" val="0"/>
                </a:ext>
              </a:extLst>
            </a:blip>
            <a:srcRect t="25233" b="61735"/>
            <a:stretch>
              <a:fillRect/>
            </a:stretch>
          </p:blipFill>
          <p:spPr>
            <a:xfrm>
              <a:off x="852765" y="2694164"/>
              <a:ext cx="10358794" cy="1350004"/>
            </a:xfrm>
            <a:prstGeom prst="rect">
              <a:avLst/>
            </a:prstGeom>
          </p:spPr>
        </p:pic>
        <p:pic>
          <p:nvPicPr>
            <p:cNvPr id="18" name="图片 17"/>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6679620" flipH="1">
              <a:off x="7489957" y="2742072"/>
              <a:ext cx="4253464" cy="2127818"/>
            </a:xfrm>
            <a:prstGeom prst="rect">
              <a:avLst/>
            </a:prstGeom>
          </p:spPr>
        </p:pic>
        <p:pic>
          <p:nvPicPr>
            <p:cNvPr id="19" name="图片 18"/>
            <p:cNvPicPr>
              <a:picLocks noChangeAspect="1"/>
            </p:cNvPicPr>
            <p:nvPr/>
          </p:nvPicPr>
          <p:blipFill rotWithShape="1">
            <a:blip r:embed="rId6" cstate="print">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19123287">
              <a:off x="208045" y="2231748"/>
              <a:ext cx="3578847" cy="1790338"/>
            </a:xfrm>
            <a:prstGeom prst="rect">
              <a:avLst/>
            </a:prstGeom>
          </p:spPr>
        </p:pic>
      </p:grpSp>
      <p:grpSp>
        <p:nvGrpSpPr>
          <p:cNvPr id="3" name="组合 2"/>
          <p:cNvGrpSpPr/>
          <p:nvPr/>
        </p:nvGrpSpPr>
        <p:grpSpPr>
          <a:xfrm rot="5400000" flipV="1">
            <a:off x="-3402847" y="423183"/>
            <a:ext cx="9824663" cy="5227860"/>
            <a:chOff x="4220099" y="-892698"/>
            <a:chExt cx="9824663" cy="5227860"/>
          </a:xfrm>
        </p:grpSpPr>
        <p:sp>
          <p:nvSpPr>
            <p:cNvPr id="4" name="任意多边形: 形状 3"/>
            <p:cNvSpPr/>
            <p:nvPr/>
          </p:nvSpPr>
          <p:spPr>
            <a:xfrm>
              <a:off x="4220099" y="-892698"/>
              <a:ext cx="9824663" cy="5227860"/>
            </a:xfrm>
            <a:custGeom>
              <a:avLst/>
              <a:gdLst>
                <a:gd name="connsiteX0" fmla="*/ 491601 w 9824663"/>
                <a:gd name="connsiteY0" fmla="*/ 448198 h 5227860"/>
                <a:gd name="connsiteX1" fmla="*/ 1418701 w 9824663"/>
                <a:gd name="connsiteY1" fmla="*/ 2149998 h 5227860"/>
                <a:gd name="connsiteX2" fmla="*/ 4923901 w 9824663"/>
                <a:gd name="connsiteY2" fmla="*/ 3191398 h 5227860"/>
                <a:gd name="connsiteX3" fmla="*/ 6625701 w 9824663"/>
                <a:gd name="connsiteY3" fmla="*/ 5147198 h 5227860"/>
                <a:gd name="connsiteX4" fmla="*/ 9343501 w 9824663"/>
                <a:gd name="connsiteY4" fmla="*/ 4397898 h 5227860"/>
                <a:gd name="connsiteX5" fmla="*/ 8911701 w 9824663"/>
                <a:gd name="connsiteY5" fmla="*/ 333898 h 5227860"/>
                <a:gd name="connsiteX6" fmla="*/ 491601 w 9824663"/>
                <a:gd name="connsiteY6" fmla="*/ 448198 h 5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663" h="5227860">
                  <a:moveTo>
                    <a:pt x="491601" y="448198"/>
                  </a:moveTo>
                  <a:cubicBezTo>
                    <a:pt x="-757232" y="750881"/>
                    <a:pt x="679984" y="1692798"/>
                    <a:pt x="1418701" y="2149998"/>
                  </a:cubicBezTo>
                  <a:cubicBezTo>
                    <a:pt x="2157418" y="2607198"/>
                    <a:pt x="4056068" y="2691865"/>
                    <a:pt x="4923901" y="3191398"/>
                  </a:cubicBezTo>
                  <a:cubicBezTo>
                    <a:pt x="5791734" y="3690931"/>
                    <a:pt x="5889101" y="4946115"/>
                    <a:pt x="6625701" y="5147198"/>
                  </a:cubicBezTo>
                  <a:cubicBezTo>
                    <a:pt x="7362301" y="5348281"/>
                    <a:pt x="8962501" y="5200115"/>
                    <a:pt x="9343501" y="4397898"/>
                  </a:cubicBezTo>
                  <a:cubicBezTo>
                    <a:pt x="9724501" y="3595681"/>
                    <a:pt x="10382784" y="994298"/>
                    <a:pt x="8911701" y="333898"/>
                  </a:cubicBezTo>
                  <a:cubicBezTo>
                    <a:pt x="7440618" y="-326502"/>
                    <a:pt x="1740434" y="145515"/>
                    <a:pt x="491601" y="448198"/>
                  </a:cubicBezTo>
                  <a:close/>
                </a:path>
              </a:pathLst>
            </a:custGeom>
            <a:solidFill>
              <a:srgbClr val="507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274060" y="-724041"/>
              <a:ext cx="8128199" cy="3899152"/>
            </a:xfrm>
            <a:custGeom>
              <a:avLst/>
              <a:gdLst>
                <a:gd name="connsiteX0" fmla="*/ 381783 w 8119843"/>
                <a:gd name="connsiteY0" fmla="*/ 635141 h 3899152"/>
                <a:gd name="connsiteX1" fmla="*/ 1004083 w 8119843"/>
                <a:gd name="connsiteY1" fmla="*/ 889141 h 3899152"/>
                <a:gd name="connsiteX2" fmla="*/ 1562883 w 8119843"/>
                <a:gd name="connsiteY2" fmla="*/ 749441 h 3899152"/>
                <a:gd name="connsiteX3" fmla="*/ 3086883 w 8119843"/>
                <a:gd name="connsiteY3" fmla="*/ 927241 h 3899152"/>
                <a:gd name="connsiteX4" fmla="*/ 5195083 w 8119843"/>
                <a:gd name="connsiteY4" fmla="*/ 3543441 h 3899152"/>
                <a:gd name="connsiteX5" fmla="*/ 7252483 w 8119843"/>
                <a:gd name="connsiteY5" fmla="*/ 3860941 h 3899152"/>
                <a:gd name="connsiteX6" fmla="*/ 7849383 w 8119843"/>
                <a:gd name="connsiteY6" fmla="*/ 3416441 h 3899152"/>
                <a:gd name="connsiteX7" fmla="*/ 7417583 w 8119843"/>
                <a:gd name="connsiteY7" fmla="*/ 139841 h 3899152"/>
                <a:gd name="connsiteX8" fmla="*/ 381783 w 8119843"/>
                <a:gd name="connsiteY8" fmla="*/ 635141 h 3899152"/>
                <a:gd name="connsiteX0-1" fmla="*/ 385924 w 8123984"/>
                <a:gd name="connsiteY0-2" fmla="*/ 635141 h 3899152"/>
                <a:gd name="connsiteX1-3" fmla="*/ 1008224 w 8123984"/>
                <a:gd name="connsiteY1-4" fmla="*/ 889141 h 3899152"/>
                <a:gd name="connsiteX2-5" fmla="*/ 1732124 w 8123984"/>
                <a:gd name="connsiteY2-6" fmla="*/ 1028841 h 3899152"/>
                <a:gd name="connsiteX3-7" fmla="*/ 3091024 w 8123984"/>
                <a:gd name="connsiteY3-8" fmla="*/ 927241 h 3899152"/>
                <a:gd name="connsiteX4-9" fmla="*/ 5199224 w 8123984"/>
                <a:gd name="connsiteY4-10" fmla="*/ 3543441 h 3899152"/>
                <a:gd name="connsiteX5-11" fmla="*/ 7256624 w 8123984"/>
                <a:gd name="connsiteY5-12" fmla="*/ 3860941 h 3899152"/>
                <a:gd name="connsiteX6-13" fmla="*/ 7853524 w 8123984"/>
                <a:gd name="connsiteY6-14" fmla="*/ 3416441 h 3899152"/>
                <a:gd name="connsiteX7-15" fmla="*/ 7421724 w 8123984"/>
                <a:gd name="connsiteY7-16" fmla="*/ 139841 h 3899152"/>
                <a:gd name="connsiteX8-17" fmla="*/ 385924 w 8123984"/>
                <a:gd name="connsiteY8-18" fmla="*/ 635141 h 3899152"/>
                <a:gd name="connsiteX0-19" fmla="*/ 385924 w 8123984"/>
                <a:gd name="connsiteY0-20" fmla="*/ 635141 h 3899152"/>
                <a:gd name="connsiteX1-21" fmla="*/ 1008224 w 8123984"/>
                <a:gd name="connsiteY1-22" fmla="*/ 889141 h 3899152"/>
                <a:gd name="connsiteX2-23" fmla="*/ 1732124 w 8123984"/>
                <a:gd name="connsiteY2-24" fmla="*/ 1028841 h 3899152"/>
                <a:gd name="connsiteX3-25" fmla="*/ 3091024 w 8123984"/>
                <a:gd name="connsiteY3-26" fmla="*/ 927241 h 3899152"/>
                <a:gd name="connsiteX4-27" fmla="*/ 5199224 w 8123984"/>
                <a:gd name="connsiteY4-28" fmla="*/ 3543441 h 3899152"/>
                <a:gd name="connsiteX5-29" fmla="*/ 7256624 w 8123984"/>
                <a:gd name="connsiteY5-30" fmla="*/ 3860941 h 3899152"/>
                <a:gd name="connsiteX6-31" fmla="*/ 7853524 w 8123984"/>
                <a:gd name="connsiteY6-32" fmla="*/ 3416441 h 3899152"/>
                <a:gd name="connsiteX7-33" fmla="*/ 7421724 w 8123984"/>
                <a:gd name="connsiteY7-34" fmla="*/ 139841 h 3899152"/>
                <a:gd name="connsiteX8-35" fmla="*/ 385924 w 8123984"/>
                <a:gd name="connsiteY8-36" fmla="*/ 635141 h 3899152"/>
                <a:gd name="connsiteX0-37" fmla="*/ 390139 w 8128199"/>
                <a:gd name="connsiteY0-38" fmla="*/ 635141 h 3899152"/>
                <a:gd name="connsiteX1-39" fmla="*/ 1012439 w 8128199"/>
                <a:gd name="connsiteY1-40" fmla="*/ 889141 h 3899152"/>
                <a:gd name="connsiteX2-41" fmla="*/ 1901439 w 8128199"/>
                <a:gd name="connsiteY2-42" fmla="*/ 1079641 h 3899152"/>
                <a:gd name="connsiteX3-43" fmla="*/ 3095239 w 8128199"/>
                <a:gd name="connsiteY3-44" fmla="*/ 927241 h 3899152"/>
                <a:gd name="connsiteX4-45" fmla="*/ 5203439 w 8128199"/>
                <a:gd name="connsiteY4-46" fmla="*/ 3543441 h 3899152"/>
                <a:gd name="connsiteX5-47" fmla="*/ 7260839 w 8128199"/>
                <a:gd name="connsiteY5-48" fmla="*/ 3860941 h 3899152"/>
                <a:gd name="connsiteX6-49" fmla="*/ 7857739 w 8128199"/>
                <a:gd name="connsiteY6-50" fmla="*/ 3416441 h 3899152"/>
                <a:gd name="connsiteX7-51" fmla="*/ 7425939 w 8128199"/>
                <a:gd name="connsiteY7-52" fmla="*/ 139841 h 3899152"/>
                <a:gd name="connsiteX8-53" fmla="*/ 390139 w 8128199"/>
                <a:gd name="connsiteY8-54" fmla="*/ 635141 h 38991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28199" h="3899152">
                  <a:moveTo>
                    <a:pt x="390139" y="635141"/>
                  </a:moveTo>
                  <a:cubicBezTo>
                    <a:pt x="-678778" y="760024"/>
                    <a:pt x="760556" y="815058"/>
                    <a:pt x="1012439" y="889141"/>
                  </a:cubicBezTo>
                  <a:cubicBezTo>
                    <a:pt x="1264322" y="963224"/>
                    <a:pt x="1528906" y="806591"/>
                    <a:pt x="1901439" y="1079641"/>
                  </a:cubicBezTo>
                  <a:cubicBezTo>
                    <a:pt x="2273972" y="1352691"/>
                    <a:pt x="2544906" y="516608"/>
                    <a:pt x="3095239" y="927241"/>
                  </a:cubicBezTo>
                  <a:cubicBezTo>
                    <a:pt x="3645572" y="1337874"/>
                    <a:pt x="4509172" y="3054491"/>
                    <a:pt x="5203439" y="3543441"/>
                  </a:cubicBezTo>
                  <a:cubicBezTo>
                    <a:pt x="5897706" y="4032391"/>
                    <a:pt x="6818456" y="3882108"/>
                    <a:pt x="7260839" y="3860941"/>
                  </a:cubicBezTo>
                  <a:cubicBezTo>
                    <a:pt x="7703222" y="3839774"/>
                    <a:pt x="7830222" y="4036624"/>
                    <a:pt x="7857739" y="3416441"/>
                  </a:cubicBezTo>
                  <a:cubicBezTo>
                    <a:pt x="7885256" y="2796258"/>
                    <a:pt x="8672656" y="605508"/>
                    <a:pt x="7425939" y="139841"/>
                  </a:cubicBezTo>
                  <a:cubicBezTo>
                    <a:pt x="6179222" y="-325826"/>
                    <a:pt x="1459056" y="510258"/>
                    <a:pt x="390139" y="635141"/>
                  </a:cubicBezTo>
                  <a:close/>
                </a:path>
              </a:pathLst>
            </a:custGeom>
            <a:solidFill>
              <a:srgbClr val="859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黑板上的涂鸦&#10;&#10;中度可信度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124" y="-596900"/>
            <a:ext cx="4226248" cy="6858000"/>
          </a:xfrm>
          <a:prstGeom prst="rect">
            <a:avLst/>
          </a:prstGeom>
        </p:spPr>
      </p:pic>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sp>
        <p:nvSpPr>
          <p:cNvPr id="15" name="文本框 14"/>
          <p:cNvSpPr txBox="1"/>
          <p:nvPr/>
        </p:nvSpPr>
        <p:spPr>
          <a:xfrm>
            <a:off x="5894705" y="2411730"/>
            <a:ext cx="3736975" cy="829945"/>
          </a:xfrm>
          <a:prstGeom prst="rect">
            <a:avLst/>
          </a:prstGeom>
          <a:noFill/>
        </p:spPr>
        <p:txBody>
          <a:bodyPr wrap="square">
            <a:spAutoFit/>
          </a:bodyPr>
          <a:lstStyle/>
          <a:p>
            <a:pPr algn="dist"/>
            <a:r>
              <a:rPr lang="en-US" altLang="zh-CN" sz="4800" spc="600" dirty="0">
                <a:cs typeface="+mn-ea"/>
                <a:sym typeface="+mn-lt"/>
              </a:rPr>
              <a:t>6</a:t>
            </a:r>
            <a:r>
              <a:rPr lang="zh-CN" altLang="en-US" sz="4800" spc="600" dirty="0">
                <a:cs typeface="+mn-ea"/>
                <a:sym typeface="+mn-lt"/>
              </a:rPr>
              <a:t>实训收获</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夜晚的灯光&#10;&#10;中度可信度描述已自动生成"/>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rot="16200000" flipH="1">
            <a:off x="4649658" y="-644815"/>
            <a:ext cx="7064338" cy="8347061"/>
          </a:xfrm>
          <a:prstGeom prst="rect">
            <a:avLst/>
          </a:prstGeom>
        </p:spPr>
      </p:pic>
      <p:pic>
        <p:nvPicPr>
          <p:cNvPr id="2" name="图片 1" descr="卡通人物&#10;&#10;中度可信度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66449" y="3481701"/>
            <a:ext cx="2609851" cy="4142750"/>
          </a:xfrm>
          <a:prstGeom prst="rect">
            <a:avLst/>
          </a:prstGeom>
        </p:spPr>
      </p:pic>
      <p:sp>
        <p:nvSpPr>
          <p:cNvPr id="7" name="文本框 6"/>
          <p:cNvSpPr txBox="1"/>
          <p:nvPr/>
        </p:nvSpPr>
        <p:spPr>
          <a:xfrm>
            <a:off x="5283081" y="715428"/>
            <a:ext cx="2180557" cy="1015663"/>
          </a:xfrm>
          <a:prstGeom prst="rect">
            <a:avLst/>
          </a:prstGeom>
          <a:noFill/>
        </p:spPr>
        <p:txBody>
          <a:bodyPr wrap="square" rtlCol="0">
            <a:spAutoFit/>
          </a:bodyPr>
          <a:lstStyle/>
          <a:p>
            <a:r>
              <a:rPr lang="zh-CN" altLang="en-US" sz="6000" b="1" dirty="0">
                <a:solidFill>
                  <a:schemeClr val="accent1"/>
                </a:solidFill>
                <a:latin typeface="字魂35号-经典雅黑" panose="02000000000000000000" pitchFamily="2" charset="-122"/>
                <a:ea typeface="字魂35号-经典雅黑" panose="02000000000000000000" pitchFamily="2" charset="-122"/>
                <a:cs typeface="+mn-ea"/>
                <a:sym typeface="+mn-lt"/>
              </a:rPr>
              <a:t>目录</a:t>
            </a:r>
          </a:p>
        </p:txBody>
      </p:sp>
      <p:sp>
        <p:nvSpPr>
          <p:cNvPr id="8" name="文本框 7"/>
          <p:cNvSpPr txBox="1"/>
          <p:nvPr/>
        </p:nvSpPr>
        <p:spPr>
          <a:xfrm>
            <a:off x="5052958" y="1736746"/>
            <a:ext cx="2236510" cy="400110"/>
          </a:xfrm>
          <a:prstGeom prst="rect">
            <a:avLst/>
          </a:prstGeom>
          <a:noFill/>
        </p:spPr>
        <p:txBody>
          <a:bodyPr wrap="none" rtlCol="0">
            <a:spAutoFit/>
          </a:bodyPr>
          <a:lstStyle/>
          <a:p>
            <a:pPr algn="ctr"/>
            <a:r>
              <a:rPr lang="en-US" altLang="zh-CN" sz="2000" dirty="0">
                <a:solidFill>
                  <a:schemeClr val="accent1"/>
                </a:solidFill>
                <a:latin typeface="字魂35号-经典雅黑" panose="02000000000000000000" pitchFamily="2" charset="-122"/>
                <a:ea typeface="字魂35号-经典雅黑" panose="02000000000000000000" pitchFamily="2" charset="-122"/>
                <a:cs typeface="+mn-ea"/>
                <a:sym typeface="+mn-lt"/>
              </a:rPr>
              <a:t>CONTANTS</a:t>
            </a:r>
            <a:endParaRPr lang="zh-CN" altLang="en-US" sz="2000" dirty="0">
              <a:solidFill>
                <a:schemeClr val="accent1"/>
              </a:solidFill>
              <a:latin typeface="字魂35号-经典雅黑" panose="02000000000000000000" pitchFamily="2" charset="-122"/>
              <a:ea typeface="字魂35号-经典雅黑" panose="02000000000000000000" pitchFamily="2" charset="-122"/>
              <a:cs typeface="+mn-ea"/>
              <a:sym typeface="+mn-lt"/>
            </a:endParaRPr>
          </a:p>
        </p:txBody>
      </p:sp>
      <p:grpSp>
        <p:nvGrpSpPr>
          <p:cNvPr id="9" name="组合 8"/>
          <p:cNvGrpSpPr/>
          <p:nvPr/>
        </p:nvGrpSpPr>
        <p:grpSpPr>
          <a:xfrm>
            <a:off x="1692422" y="2699045"/>
            <a:ext cx="2236510" cy="1461041"/>
            <a:chOff x="927407" y="4179178"/>
            <a:chExt cx="2236510" cy="1461041"/>
          </a:xfrm>
        </p:grpSpPr>
        <p:sp>
          <p:nvSpPr>
            <p:cNvPr id="10" name="文本框 9"/>
            <p:cNvSpPr txBox="1"/>
            <p:nvPr/>
          </p:nvSpPr>
          <p:spPr>
            <a:xfrm>
              <a:off x="1609091" y="4179178"/>
              <a:ext cx="931908" cy="768350"/>
            </a:xfrm>
            <a:prstGeom prst="rect">
              <a:avLst/>
            </a:prstGeom>
            <a:noFill/>
          </p:spPr>
          <p:txBody>
            <a:bodyPr wrap="square" rtlCol="0">
              <a:spAutoFit/>
            </a:bodyPr>
            <a:lstStyle/>
            <a:p>
              <a:r>
                <a:rPr lang="en-US" altLang="zh-CN" sz="4400" dirty="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rPr>
                <a:t>01</a:t>
              </a:r>
            </a:p>
          </p:txBody>
        </p:sp>
        <p:sp>
          <p:nvSpPr>
            <p:cNvPr id="11" name="文本框 10"/>
            <p:cNvSpPr txBox="1"/>
            <p:nvPr/>
          </p:nvSpPr>
          <p:spPr>
            <a:xfrm>
              <a:off x="927407" y="4932333"/>
              <a:ext cx="2236510" cy="707886"/>
            </a:xfrm>
            <a:prstGeom prst="rect">
              <a:avLst/>
            </a:prstGeom>
            <a:noFill/>
          </p:spPr>
          <p:txBody>
            <a:bodyPr wrap="none" rtlCol="0">
              <a:spAutoFit/>
            </a:bodyPr>
            <a:lstStyle/>
            <a:p>
              <a:pPr algn="ctr"/>
              <a:r>
                <a:rPr lang="zh-CN" sz="4000" dirty="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rPr>
                <a:t>项目</a:t>
              </a:r>
              <a:r>
                <a:rPr lang="zh-CN" altLang="en-US" sz="4000" dirty="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rPr>
                <a:t>概述</a:t>
              </a:r>
            </a:p>
          </p:txBody>
        </p:sp>
      </p:grpSp>
      <p:grpSp>
        <p:nvGrpSpPr>
          <p:cNvPr id="12" name="组合 11"/>
          <p:cNvGrpSpPr/>
          <p:nvPr/>
        </p:nvGrpSpPr>
        <p:grpSpPr>
          <a:xfrm>
            <a:off x="4980341" y="2699045"/>
            <a:ext cx="2214880" cy="1459910"/>
            <a:chOff x="921222" y="4179178"/>
            <a:chExt cx="2214880" cy="1459910"/>
          </a:xfrm>
        </p:grpSpPr>
        <p:sp>
          <p:nvSpPr>
            <p:cNvPr id="13" name="文本框 12"/>
            <p:cNvSpPr txBox="1"/>
            <p:nvPr/>
          </p:nvSpPr>
          <p:spPr>
            <a:xfrm>
              <a:off x="1671973" y="4179178"/>
              <a:ext cx="1023090" cy="768350"/>
            </a:xfrm>
            <a:prstGeom prst="rect">
              <a:avLst/>
            </a:prstGeom>
            <a:noFill/>
          </p:spPr>
          <p:txBody>
            <a:bodyPr wrap="square" rtlCol="0">
              <a:spAutoFit/>
            </a:bodyPr>
            <a:lstStyle/>
            <a:p>
              <a:r>
                <a:rPr lang="en-US" altLang="zh-CN" sz="4400" dirty="0">
                  <a:solidFill>
                    <a:schemeClr val="accent1"/>
                  </a:solidFill>
                  <a:latin typeface="字魂35号-经典雅黑" panose="02000000000000000000" pitchFamily="2" charset="-122"/>
                  <a:ea typeface="字魂35号-经典雅黑" panose="02000000000000000000" pitchFamily="2" charset="-122"/>
                  <a:cs typeface="+mn-ea"/>
                  <a:sym typeface="+mn-lt"/>
                </a:rPr>
                <a:t>02</a:t>
              </a:r>
            </a:p>
          </p:txBody>
        </p:sp>
        <p:sp>
          <p:nvSpPr>
            <p:cNvPr id="14" name="文本框 13"/>
            <p:cNvSpPr txBox="1"/>
            <p:nvPr/>
          </p:nvSpPr>
          <p:spPr>
            <a:xfrm>
              <a:off x="921222" y="4932333"/>
              <a:ext cx="2214880" cy="706755"/>
            </a:xfrm>
            <a:prstGeom prst="rect">
              <a:avLst/>
            </a:prstGeom>
            <a:noFill/>
          </p:spPr>
          <p:txBody>
            <a:bodyPr wrap="none" rtlCol="0">
              <a:spAutoFit/>
            </a:bodyPr>
            <a:lstStyle/>
            <a:p>
              <a:pPr algn="ctr"/>
              <a:r>
                <a:rPr lang="zh-CN" sz="4000" dirty="0">
                  <a:solidFill>
                    <a:schemeClr val="accent1"/>
                  </a:solidFill>
                  <a:latin typeface="字魂35号-经典雅黑" panose="02000000000000000000" pitchFamily="2" charset="-122"/>
                  <a:ea typeface="字魂35号-经典雅黑" panose="02000000000000000000" pitchFamily="2" charset="-122"/>
                  <a:cs typeface="+mn-ea"/>
                  <a:sym typeface="+mn-lt"/>
                </a:rPr>
                <a:t>理论框架</a:t>
              </a:r>
              <a:endParaRPr lang="zh-CN" altLang="en-US" sz="4000" dirty="0">
                <a:solidFill>
                  <a:schemeClr val="accent1"/>
                </a:solidFill>
                <a:latin typeface="字魂35号-经典雅黑" panose="02000000000000000000" pitchFamily="2" charset="-122"/>
                <a:ea typeface="字魂35号-经典雅黑" panose="02000000000000000000" pitchFamily="2" charset="-122"/>
                <a:cs typeface="+mn-ea"/>
                <a:sym typeface="+mn-lt"/>
              </a:endParaRPr>
            </a:p>
          </p:txBody>
        </p:sp>
      </p:grpSp>
      <p:grpSp>
        <p:nvGrpSpPr>
          <p:cNvPr id="15" name="组合 14"/>
          <p:cNvGrpSpPr/>
          <p:nvPr/>
        </p:nvGrpSpPr>
        <p:grpSpPr>
          <a:xfrm>
            <a:off x="8241739" y="2699045"/>
            <a:ext cx="2214880" cy="1459910"/>
            <a:chOff x="938220" y="4179178"/>
            <a:chExt cx="2214880" cy="1459910"/>
          </a:xfrm>
        </p:grpSpPr>
        <p:sp>
          <p:nvSpPr>
            <p:cNvPr id="16" name="文本框 15"/>
            <p:cNvSpPr txBox="1"/>
            <p:nvPr/>
          </p:nvSpPr>
          <p:spPr>
            <a:xfrm>
              <a:off x="1671973" y="4179178"/>
              <a:ext cx="1023090" cy="768350"/>
            </a:xfrm>
            <a:prstGeom prst="rect">
              <a:avLst/>
            </a:prstGeom>
            <a:noFill/>
          </p:spPr>
          <p:txBody>
            <a:bodyPr wrap="square" rtlCol="0">
              <a:spAutoFit/>
            </a:bodyPr>
            <a:lstStyle/>
            <a:p>
              <a:r>
                <a:rPr lang="en-US" altLang="zh-CN" sz="4400" dirty="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rPr>
                <a:t>03</a:t>
              </a:r>
            </a:p>
          </p:txBody>
        </p:sp>
        <p:sp>
          <p:nvSpPr>
            <p:cNvPr id="17" name="文本框 16"/>
            <p:cNvSpPr txBox="1"/>
            <p:nvPr/>
          </p:nvSpPr>
          <p:spPr>
            <a:xfrm>
              <a:off x="938220" y="4932333"/>
              <a:ext cx="2214880" cy="706755"/>
            </a:xfrm>
            <a:prstGeom prst="rect">
              <a:avLst/>
            </a:prstGeom>
            <a:noFill/>
          </p:spPr>
          <p:txBody>
            <a:bodyPr wrap="none" rtlCol="0">
              <a:spAutoFit/>
            </a:bodyPr>
            <a:lstStyle/>
            <a:p>
              <a:pPr algn="ctr"/>
              <a:r>
                <a:rPr lang="zh-CN" sz="4000" dirty="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rPr>
                <a:t>亮点环节</a:t>
              </a:r>
              <a:endParaRPr lang="zh-CN" altLang="en-US" sz="4000" dirty="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endParaRPr>
            </a:p>
          </p:txBody>
        </p:sp>
      </p:grpSp>
      <p:grpSp>
        <p:nvGrpSpPr>
          <p:cNvPr id="18" name="组合 17"/>
          <p:cNvGrpSpPr/>
          <p:nvPr/>
        </p:nvGrpSpPr>
        <p:grpSpPr>
          <a:xfrm>
            <a:off x="1703237" y="4421525"/>
            <a:ext cx="2214880" cy="1459910"/>
            <a:chOff x="938220" y="4179178"/>
            <a:chExt cx="2214880" cy="1459910"/>
          </a:xfrm>
        </p:grpSpPr>
        <p:sp>
          <p:nvSpPr>
            <p:cNvPr id="19" name="文本框 18"/>
            <p:cNvSpPr txBox="1"/>
            <p:nvPr/>
          </p:nvSpPr>
          <p:spPr>
            <a:xfrm>
              <a:off x="1671973" y="4179178"/>
              <a:ext cx="1023090" cy="768350"/>
            </a:xfrm>
            <a:prstGeom prst="rect">
              <a:avLst/>
            </a:prstGeom>
            <a:noFill/>
          </p:spPr>
          <p:txBody>
            <a:bodyPr wrap="square" rtlCol="0">
              <a:spAutoFit/>
            </a:bodyPr>
            <a:lstStyle/>
            <a:p>
              <a:r>
                <a:rPr lang="en-US" altLang="zh-CN" sz="4400" dirty="0">
                  <a:solidFill>
                    <a:schemeClr val="accent1"/>
                  </a:solidFill>
                  <a:latin typeface="字魂35号-经典雅黑" panose="02000000000000000000" pitchFamily="2" charset="-122"/>
                  <a:ea typeface="字魂35号-经典雅黑" panose="02000000000000000000" pitchFamily="2" charset="-122"/>
                  <a:cs typeface="+mn-ea"/>
                  <a:sym typeface="+mn-lt"/>
                </a:rPr>
                <a:t>04</a:t>
              </a:r>
            </a:p>
          </p:txBody>
        </p:sp>
        <p:sp>
          <p:nvSpPr>
            <p:cNvPr id="20" name="文本框 19"/>
            <p:cNvSpPr txBox="1"/>
            <p:nvPr/>
          </p:nvSpPr>
          <p:spPr>
            <a:xfrm>
              <a:off x="938220" y="4932333"/>
              <a:ext cx="2214880" cy="706755"/>
            </a:xfrm>
            <a:prstGeom prst="rect">
              <a:avLst/>
            </a:prstGeom>
            <a:noFill/>
          </p:spPr>
          <p:txBody>
            <a:bodyPr wrap="none" rtlCol="0">
              <a:spAutoFit/>
            </a:bodyPr>
            <a:lstStyle/>
            <a:p>
              <a:pPr algn="ctr"/>
              <a:r>
                <a:rPr lang="zh-CN" sz="4000" dirty="0">
                  <a:solidFill>
                    <a:schemeClr val="accent1"/>
                  </a:solidFill>
                  <a:latin typeface="字魂35号-经典雅黑" panose="02000000000000000000" pitchFamily="2" charset="-122"/>
                  <a:ea typeface="字魂35号-经典雅黑" panose="02000000000000000000" pitchFamily="2" charset="-122"/>
                  <a:cs typeface="+mn-ea"/>
                  <a:sym typeface="+mn-lt"/>
                </a:rPr>
                <a:t>程序演示</a:t>
              </a:r>
              <a:endParaRPr lang="zh-CN" altLang="en-US" sz="4000" dirty="0">
                <a:solidFill>
                  <a:schemeClr val="accent1"/>
                </a:solidFill>
                <a:latin typeface="字魂35号-经典雅黑" panose="02000000000000000000" pitchFamily="2" charset="-122"/>
                <a:ea typeface="字魂35号-经典雅黑" panose="02000000000000000000" pitchFamily="2" charset="-122"/>
                <a:cs typeface="+mn-ea"/>
                <a:sym typeface="+mn-lt"/>
              </a:endParaRPr>
            </a:p>
          </p:txBody>
        </p:sp>
      </p:grpSp>
      <p:cxnSp>
        <p:nvCxnSpPr>
          <p:cNvPr id="24" name="直接连接符 23"/>
          <p:cNvCxnSpPr/>
          <p:nvPr/>
        </p:nvCxnSpPr>
        <p:spPr>
          <a:xfrm>
            <a:off x="2441144" y="2357616"/>
            <a:ext cx="7057802"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7266372" y="-2293029"/>
            <a:ext cx="7697187" cy="4457745"/>
          </a:xfrm>
          <a:custGeom>
            <a:avLst/>
            <a:gdLst>
              <a:gd name="connsiteX0" fmla="*/ 107922 w 9898734"/>
              <a:gd name="connsiteY0" fmla="*/ 1535697 h 7231867"/>
              <a:gd name="connsiteX1" fmla="*/ 1308072 w 9898734"/>
              <a:gd name="connsiteY1" fmla="*/ 4012197 h 7231867"/>
              <a:gd name="connsiteX2" fmla="*/ 4146522 w 9898734"/>
              <a:gd name="connsiteY2" fmla="*/ 5021847 h 7231867"/>
              <a:gd name="connsiteX3" fmla="*/ 6375372 w 9898734"/>
              <a:gd name="connsiteY3" fmla="*/ 7041147 h 7231867"/>
              <a:gd name="connsiteX4" fmla="*/ 9537672 w 9898734"/>
              <a:gd name="connsiteY4" fmla="*/ 7117347 h 7231867"/>
              <a:gd name="connsiteX5" fmla="*/ 9709122 w 9898734"/>
              <a:gd name="connsiteY5" fmla="*/ 6774447 h 7231867"/>
              <a:gd name="connsiteX6" fmla="*/ 9366222 w 9898734"/>
              <a:gd name="connsiteY6" fmla="*/ 3745497 h 7231867"/>
              <a:gd name="connsiteX7" fmla="*/ 3898872 w 9898734"/>
              <a:gd name="connsiteY7" fmla="*/ 68847 h 7231867"/>
              <a:gd name="connsiteX8" fmla="*/ 107922 w 9898734"/>
              <a:gd name="connsiteY8" fmla="*/ 1535697 h 723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8734" h="7231867">
                <a:moveTo>
                  <a:pt x="107922" y="1535697"/>
                </a:moveTo>
                <a:cubicBezTo>
                  <a:pt x="-323878" y="2192922"/>
                  <a:pt x="634972" y="3431172"/>
                  <a:pt x="1308072" y="4012197"/>
                </a:cubicBezTo>
                <a:cubicBezTo>
                  <a:pt x="1981172" y="4593222"/>
                  <a:pt x="3301972" y="4517022"/>
                  <a:pt x="4146522" y="5021847"/>
                </a:cubicBezTo>
                <a:cubicBezTo>
                  <a:pt x="4991072" y="5526672"/>
                  <a:pt x="5476847" y="6691897"/>
                  <a:pt x="6375372" y="7041147"/>
                </a:cubicBezTo>
                <a:cubicBezTo>
                  <a:pt x="7273897" y="7390397"/>
                  <a:pt x="8982047" y="7161797"/>
                  <a:pt x="9537672" y="7117347"/>
                </a:cubicBezTo>
                <a:cubicBezTo>
                  <a:pt x="10093297" y="7072897"/>
                  <a:pt x="9737697" y="7336422"/>
                  <a:pt x="9709122" y="6774447"/>
                </a:cubicBezTo>
                <a:cubicBezTo>
                  <a:pt x="9680547" y="6212472"/>
                  <a:pt x="10334597" y="4863097"/>
                  <a:pt x="9366222" y="3745497"/>
                </a:cubicBezTo>
                <a:cubicBezTo>
                  <a:pt x="8397847" y="2627897"/>
                  <a:pt x="5435572" y="433972"/>
                  <a:pt x="3898872" y="68847"/>
                </a:cubicBezTo>
                <a:cubicBezTo>
                  <a:pt x="2362172" y="-296278"/>
                  <a:pt x="539722" y="878472"/>
                  <a:pt x="107922" y="1535697"/>
                </a:cubicBezTo>
                <a:close/>
              </a:path>
            </a:pathLst>
          </a:custGeom>
          <a:solidFill>
            <a:srgbClr val="5076A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969528" y="4421525"/>
            <a:ext cx="2236510" cy="1461041"/>
            <a:chOff x="927407" y="4179178"/>
            <a:chExt cx="2236510" cy="1461041"/>
          </a:xfrm>
        </p:grpSpPr>
        <p:sp>
          <p:nvSpPr>
            <p:cNvPr id="25" name="文本框 24"/>
            <p:cNvSpPr txBox="1"/>
            <p:nvPr/>
          </p:nvSpPr>
          <p:spPr>
            <a:xfrm>
              <a:off x="1671973" y="4179178"/>
              <a:ext cx="1023090" cy="768350"/>
            </a:xfrm>
            <a:prstGeom prst="rect">
              <a:avLst/>
            </a:prstGeom>
            <a:noFill/>
          </p:spPr>
          <p:txBody>
            <a:bodyPr wrap="square" rtlCol="0">
              <a:spAutoFit/>
            </a:bodyPr>
            <a:lstStyle/>
            <a:p>
              <a:r>
                <a:rPr lang="en-US" altLang="zh-CN" sz="4400" dirty="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rPr>
                <a:t>05</a:t>
              </a:r>
            </a:p>
          </p:txBody>
        </p:sp>
        <p:sp>
          <p:nvSpPr>
            <p:cNvPr id="26" name="文本框 25"/>
            <p:cNvSpPr txBox="1"/>
            <p:nvPr/>
          </p:nvSpPr>
          <p:spPr>
            <a:xfrm>
              <a:off x="927407" y="4932333"/>
              <a:ext cx="2236510" cy="707886"/>
            </a:xfrm>
            <a:prstGeom prst="rect">
              <a:avLst/>
            </a:prstGeom>
            <a:noFill/>
          </p:spPr>
          <p:txBody>
            <a:bodyPr wrap="none" rtlCol="0">
              <a:spAutoFit/>
            </a:bodyPr>
            <a:lstStyle/>
            <a:p>
              <a:pPr algn="ctr"/>
              <a:r>
                <a:rPr lang="zh-CN" altLang="en-US" sz="400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rPr>
                <a:t>未来</a:t>
              </a:r>
              <a:r>
                <a:rPr lang="zh-CN" altLang="en-US" sz="4000" dirty="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rPr>
                <a:t>展望</a:t>
              </a:r>
            </a:p>
          </p:txBody>
        </p:sp>
      </p:grpSp>
      <p:grpSp>
        <p:nvGrpSpPr>
          <p:cNvPr id="29" name="组合 28"/>
          <p:cNvGrpSpPr/>
          <p:nvPr/>
        </p:nvGrpSpPr>
        <p:grpSpPr>
          <a:xfrm>
            <a:off x="8241739" y="4421525"/>
            <a:ext cx="2214880" cy="1459910"/>
            <a:chOff x="938220" y="4179178"/>
            <a:chExt cx="2214880" cy="1459910"/>
          </a:xfrm>
        </p:grpSpPr>
        <p:sp>
          <p:nvSpPr>
            <p:cNvPr id="30" name="文本框 29"/>
            <p:cNvSpPr txBox="1"/>
            <p:nvPr/>
          </p:nvSpPr>
          <p:spPr>
            <a:xfrm>
              <a:off x="1671973" y="4179178"/>
              <a:ext cx="1023090" cy="768350"/>
            </a:xfrm>
            <a:prstGeom prst="rect">
              <a:avLst/>
            </a:prstGeom>
            <a:noFill/>
          </p:spPr>
          <p:txBody>
            <a:bodyPr wrap="square" rtlCol="0">
              <a:spAutoFit/>
            </a:bodyPr>
            <a:lstStyle/>
            <a:p>
              <a:r>
                <a:rPr lang="en-US" altLang="zh-CN" sz="4400" dirty="0">
                  <a:solidFill>
                    <a:schemeClr val="accent1"/>
                  </a:solidFill>
                  <a:latin typeface="字魂35号-经典雅黑" panose="02000000000000000000" pitchFamily="2" charset="-122"/>
                  <a:ea typeface="字魂35号-经典雅黑" panose="02000000000000000000" pitchFamily="2" charset="-122"/>
                  <a:cs typeface="+mn-ea"/>
                  <a:sym typeface="+mn-lt"/>
                </a:rPr>
                <a:t>06</a:t>
              </a:r>
            </a:p>
          </p:txBody>
        </p:sp>
        <p:sp>
          <p:nvSpPr>
            <p:cNvPr id="31" name="文本框 30"/>
            <p:cNvSpPr txBox="1"/>
            <p:nvPr/>
          </p:nvSpPr>
          <p:spPr>
            <a:xfrm>
              <a:off x="938220" y="4932333"/>
              <a:ext cx="2214880" cy="706755"/>
            </a:xfrm>
            <a:prstGeom prst="rect">
              <a:avLst/>
            </a:prstGeom>
            <a:noFill/>
          </p:spPr>
          <p:txBody>
            <a:bodyPr wrap="none" rtlCol="0">
              <a:spAutoFit/>
            </a:bodyPr>
            <a:lstStyle/>
            <a:p>
              <a:pPr algn="ctr"/>
              <a:r>
                <a:rPr lang="zh-CN" altLang="en-US" sz="4000" dirty="0">
                  <a:solidFill>
                    <a:schemeClr val="accent1"/>
                  </a:solidFill>
                  <a:latin typeface="字魂35号-经典雅黑" panose="02000000000000000000" pitchFamily="2" charset="-122"/>
                  <a:ea typeface="字魂35号-经典雅黑" panose="02000000000000000000" pitchFamily="2" charset="-122"/>
                  <a:cs typeface="+mn-ea"/>
                  <a:sym typeface="+mn-lt"/>
                </a:rPr>
                <a:t>实训收获</a:t>
              </a:r>
            </a:p>
          </p:txBody>
        </p:sp>
      </p:gr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anim calcmode="lin" valueType="num">
                                      <p:cBhvr>
                                        <p:cTn id="26" dur="500" fill="hold"/>
                                        <p:tgtEl>
                                          <p:spTgt spid="18"/>
                                        </p:tgtEl>
                                        <p:attrNameLst>
                                          <p:attrName>ppt_x</p:attrName>
                                        </p:attrNameLst>
                                      </p:cBhvr>
                                      <p:tavLst>
                                        <p:tav tm="0">
                                          <p:val>
                                            <p:strVal val="#ppt_x"/>
                                          </p:val>
                                        </p:tav>
                                        <p:tav tm="100000">
                                          <p:val>
                                            <p:strVal val="#ppt_x"/>
                                          </p:val>
                                        </p:tav>
                                      </p:tavLst>
                                    </p:anim>
                                    <p:anim calcmode="lin" valueType="num">
                                      <p:cBhvr>
                                        <p:cTn id="27" dur="5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anim calcmode="lin" valueType="num">
                                      <p:cBhvr>
                                        <p:cTn id="32" dur="500" fill="hold"/>
                                        <p:tgtEl>
                                          <p:spTgt spid="23"/>
                                        </p:tgtEl>
                                        <p:attrNameLst>
                                          <p:attrName>ppt_x</p:attrName>
                                        </p:attrNameLst>
                                      </p:cBhvr>
                                      <p:tavLst>
                                        <p:tav tm="0">
                                          <p:val>
                                            <p:strVal val="#ppt_x"/>
                                          </p:val>
                                        </p:tav>
                                        <p:tav tm="100000">
                                          <p:val>
                                            <p:strVal val="#ppt_x"/>
                                          </p:val>
                                        </p:tav>
                                      </p:tavLst>
                                    </p:anim>
                                    <p:anim calcmode="lin" valueType="num">
                                      <p:cBhvr>
                                        <p:cTn id="33" dur="500" fill="hold"/>
                                        <p:tgtEl>
                                          <p:spTgt spid="23"/>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anim calcmode="lin" valueType="num">
                                      <p:cBhvr>
                                        <p:cTn id="38" dur="500" fill="hold"/>
                                        <p:tgtEl>
                                          <p:spTgt spid="29"/>
                                        </p:tgtEl>
                                        <p:attrNameLst>
                                          <p:attrName>ppt_x</p:attrName>
                                        </p:attrNameLst>
                                      </p:cBhvr>
                                      <p:tavLst>
                                        <p:tav tm="0">
                                          <p:val>
                                            <p:strVal val="#ppt_x"/>
                                          </p:val>
                                        </p:tav>
                                        <p:tav tm="100000">
                                          <p:val>
                                            <p:strVal val="#ppt_x"/>
                                          </p:val>
                                        </p:tav>
                                      </p:tavLst>
                                    </p:anim>
                                    <p:anim calcmode="lin" valueType="num">
                                      <p:cBhvr>
                                        <p:cTn id="39"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箭头: 上弧形 1">
            <a:hlinkClick r:id="rId3" action="ppaction://hlinksldjump"/>
          </p:cNvPr>
          <p:cNvSpPr/>
          <p:nvPr/>
        </p:nvSpPr>
        <p:spPr>
          <a:xfrm>
            <a:off x="11390051" y="6267635"/>
            <a:ext cx="355107" cy="328474"/>
          </a:xfrm>
          <a:prstGeom prst="curvedDown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矩形 41"/>
          <p:cNvSpPr/>
          <p:nvPr/>
        </p:nvSpPr>
        <p:spPr>
          <a:xfrm>
            <a:off x="740501" y="737514"/>
            <a:ext cx="3255010" cy="4859920"/>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b="1" dirty="0">
                <a:cs typeface="+mn-ea"/>
                <a:sym typeface="+mn-lt"/>
              </a:rPr>
              <a:t>徐聪</a:t>
            </a:r>
            <a:r>
              <a:rPr lang="zh-CN" altLang="en-US" sz="2000" dirty="0">
                <a:cs typeface="+mn-ea"/>
                <a:sym typeface="+mn-lt"/>
              </a:rPr>
              <a:t>：</a:t>
            </a:r>
          </a:p>
          <a:p>
            <a:pPr algn="just">
              <a:lnSpc>
                <a:spcPct val="130000"/>
              </a:lnSpc>
            </a:pPr>
            <a:r>
              <a:rPr lang="zh-CN" altLang="en-US" sz="2000" dirty="0">
                <a:cs typeface="+mn-ea"/>
                <a:sym typeface="+mn-lt"/>
              </a:rPr>
              <a:t>本次实训让我明白了一个项目从需求的提出到最后交付的全过程。从0到1，再从1到∞，其中不仅需要技术的积累，团队成员之间的不断沟通，公平、尊重、平等、互助才是一个团队不断进步的基石。最后，十分感谢王哥在我们团队困难时期帮助我们，教会了我们很多人生道理，得遇良师，何其有幸。</a:t>
            </a:r>
          </a:p>
        </p:txBody>
      </p:sp>
      <p:sp>
        <p:nvSpPr>
          <p:cNvPr id="3" name="矩形 2"/>
          <p:cNvSpPr/>
          <p:nvPr/>
        </p:nvSpPr>
        <p:spPr>
          <a:xfrm>
            <a:off x="4533356" y="737514"/>
            <a:ext cx="3255010" cy="3692525"/>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b="1" dirty="0">
                <a:cs typeface="+mn-ea"/>
                <a:sym typeface="+mn-lt"/>
              </a:rPr>
              <a:t>黄家豪：</a:t>
            </a:r>
          </a:p>
          <a:p>
            <a:pPr algn="just">
              <a:lnSpc>
                <a:spcPct val="130000"/>
              </a:lnSpc>
            </a:pPr>
            <a:r>
              <a:rPr lang="zh-CN" altLang="en-US" sz="2000" dirty="0">
                <a:cs typeface="+mn-ea"/>
                <a:sym typeface="+mn-lt"/>
              </a:rPr>
              <a:t>企业项目确实与学校学习截然不同，通过本次实训，本人真实的感受到了企业中团队合作项目的艰辛与喜悦。本次实习对本人提升巨大，让我明白了工作与学习的不同，为以后毕业工作打下了基础。</a:t>
            </a:r>
          </a:p>
        </p:txBody>
      </p:sp>
      <p:sp>
        <p:nvSpPr>
          <p:cNvPr id="4" name="矩形 3"/>
          <p:cNvSpPr/>
          <p:nvPr/>
        </p:nvSpPr>
        <p:spPr>
          <a:xfrm>
            <a:off x="8326211" y="737514"/>
            <a:ext cx="3255010" cy="3692525"/>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b="1" dirty="0">
                <a:cs typeface="+mn-ea"/>
                <a:sym typeface="+mn-lt"/>
              </a:rPr>
              <a:t>严章栋：</a:t>
            </a:r>
          </a:p>
          <a:p>
            <a:pPr algn="just">
              <a:lnSpc>
                <a:spcPct val="130000"/>
              </a:lnSpc>
            </a:pPr>
            <a:r>
              <a:rPr lang="zh-CN" altLang="en-US" sz="2000" dirty="0">
                <a:cs typeface="+mn-ea"/>
                <a:sym typeface="+mn-lt"/>
              </a:rPr>
              <a:t>通过这次实训，学会了很多团队协作与分工安排，培养了团队精神，初步了解一个项目从立项到落地的过程，对如何做好一个项目有了更深的理解。这次实训受益匪浅，对我未来发展有巨大作用</a:t>
            </a:r>
          </a:p>
        </p:txBody>
      </p:sp>
    </p:spTree>
  </p:cSld>
  <p:clrMapOvr>
    <a:masterClrMapping/>
  </p:clrMapOvr>
  <mc:AlternateContent xmlns:mc="http://schemas.openxmlformats.org/markup-compatibility/2006" xmlns:p14="http://schemas.microsoft.com/office/powerpoint/2010/main">
    <mc:Choice Requires="p14">
      <p:transition spd="slow" p14:dur="3900" advTm="2000">
        <p14:glitter pattern="hexagon"/>
      </p:transition>
    </mc:Choice>
    <mc:Fallback xmlns="">
      <p:transition spd="slow"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箭头: 上弧形 1">
            <a:hlinkClick r:id="rId3" action="ppaction://hlinksldjump"/>
          </p:cNvPr>
          <p:cNvSpPr/>
          <p:nvPr/>
        </p:nvSpPr>
        <p:spPr>
          <a:xfrm>
            <a:off x="11390051" y="6267635"/>
            <a:ext cx="355107" cy="328474"/>
          </a:xfrm>
          <a:prstGeom prst="curvedDown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矩形 41"/>
          <p:cNvSpPr/>
          <p:nvPr/>
        </p:nvSpPr>
        <p:spPr>
          <a:xfrm>
            <a:off x="741136" y="543839"/>
            <a:ext cx="3255010" cy="2491740"/>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b="1" dirty="0">
                <a:cs typeface="+mn-ea"/>
                <a:sym typeface="+mn-lt"/>
              </a:rPr>
              <a:t>陈椿翔：</a:t>
            </a:r>
          </a:p>
          <a:p>
            <a:pPr algn="just">
              <a:lnSpc>
                <a:spcPct val="130000"/>
              </a:lnSpc>
            </a:pPr>
            <a:r>
              <a:rPr lang="zh-CN" altLang="en-US" sz="2000" dirty="0">
                <a:cs typeface="+mn-ea"/>
                <a:sym typeface="+mn-lt"/>
              </a:rPr>
              <a:t>这次实训不仅让我在知识技能的运用上得到了锻炼，更让我体会到一个团队不同成员各方面能力的协同也同样重要</a:t>
            </a:r>
          </a:p>
        </p:txBody>
      </p:sp>
      <p:sp>
        <p:nvSpPr>
          <p:cNvPr id="3" name="矩形 2"/>
          <p:cNvSpPr/>
          <p:nvPr/>
        </p:nvSpPr>
        <p:spPr>
          <a:xfrm>
            <a:off x="4358096" y="543839"/>
            <a:ext cx="3255010" cy="2491740"/>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b="1" dirty="0">
                <a:cs typeface="+mn-ea"/>
                <a:sym typeface="+mn-lt"/>
              </a:rPr>
              <a:t>李卓：</a:t>
            </a:r>
          </a:p>
          <a:p>
            <a:pPr algn="just">
              <a:lnSpc>
                <a:spcPct val="130000"/>
              </a:lnSpc>
            </a:pPr>
            <a:r>
              <a:rPr lang="zh-CN" altLang="en-US" sz="2000" dirty="0">
                <a:cs typeface="+mn-ea"/>
                <a:sym typeface="+mn-lt"/>
              </a:rPr>
              <a:t>本次实训不仅学到了网页开发的相关知识，而且培养了团队合作的能力，让我能在日后的学习生活中与其他成员分工合作，提高效率</a:t>
            </a:r>
          </a:p>
        </p:txBody>
      </p:sp>
      <p:sp>
        <p:nvSpPr>
          <p:cNvPr id="4" name="矩形 3"/>
          <p:cNvSpPr/>
          <p:nvPr/>
        </p:nvSpPr>
        <p:spPr>
          <a:xfrm>
            <a:off x="7974965" y="543560"/>
            <a:ext cx="3930015" cy="3291840"/>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b="1" dirty="0">
                <a:cs typeface="+mn-ea"/>
                <a:sym typeface="+mn-lt"/>
              </a:rPr>
              <a:t>张家瑞：</a:t>
            </a:r>
          </a:p>
          <a:p>
            <a:pPr algn="just">
              <a:lnSpc>
                <a:spcPct val="130000"/>
              </a:lnSpc>
            </a:pPr>
            <a:r>
              <a:rPr lang="zh-CN" altLang="en-US" sz="2000" dirty="0">
                <a:cs typeface="+mn-ea"/>
                <a:sym typeface="+mn-lt"/>
              </a:rPr>
              <a:t>此次实训让我明白了什么是项目、怎么做项目以及怎么把项目做好。过程中我学习使用了很多uniapp开发的相关知识并应用到项目上，团队齐心，最后也有一个比较满意的结果，算是不负这一段时光，大家辛苦了。</a:t>
            </a:r>
          </a:p>
        </p:txBody>
      </p:sp>
      <p:sp>
        <p:nvSpPr>
          <p:cNvPr id="5" name="矩形 4"/>
          <p:cNvSpPr/>
          <p:nvPr/>
        </p:nvSpPr>
        <p:spPr>
          <a:xfrm>
            <a:off x="969010" y="3835400"/>
            <a:ext cx="4639310" cy="2091690"/>
          </a:xfrm>
          <a:prstGeom prst="rect">
            <a:avLst/>
          </a:prstGeom>
        </p:spPr>
        <p:txBody>
          <a:bodyPr wrap="square">
            <a:spAutoFit/>
            <a:scene3d>
              <a:camera prst="orthographicFront"/>
              <a:lightRig rig="threePt" dir="t"/>
            </a:scene3d>
            <a:sp3d contourW="12700"/>
          </a:bodyPr>
          <a:lstStyle/>
          <a:p>
            <a:pPr algn="just">
              <a:lnSpc>
                <a:spcPct val="130000"/>
              </a:lnSpc>
            </a:pPr>
            <a:r>
              <a:rPr lang="zh-CN" altLang="en-US" sz="2000" b="1" dirty="0">
                <a:cs typeface="+mn-ea"/>
                <a:sym typeface="+mn-lt"/>
              </a:rPr>
              <a:t>陈龙灿：</a:t>
            </a:r>
          </a:p>
          <a:p>
            <a:pPr algn="just">
              <a:lnSpc>
                <a:spcPct val="130000"/>
              </a:lnSpc>
            </a:pPr>
            <a:r>
              <a:rPr lang="zh-CN" altLang="en-US" sz="2000" dirty="0">
                <a:cs typeface="+mn-ea"/>
                <a:sym typeface="+mn-lt"/>
              </a:rPr>
              <a:t>这次实训让我明白了工作中学习和在学校中学习的不同之处，也让我了解了项目从最开始启动到最终交付的过程和在项目的进行中合作和沟通的重要性。</a:t>
            </a:r>
          </a:p>
        </p:txBody>
      </p:sp>
      <p:sp>
        <p:nvSpPr>
          <p:cNvPr id="9" name="文本框 8">
            <a:extLst>
              <a:ext uri="{FF2B5EF4-FFF2-40B4-BE49-F238E27FC236}">
                <a16:creationId xmlns:a16="http://schemas.microsoft.com/office/drawing/2014/main" id="{1220BACB-7ECC-2F13-8A16-11FB6C84361F}"/>
              </a:ext>
            </a:extLst>
          </p:cNvPr>
          <p:cNvSpPr txBox="1"/>
          <p:nvPr/>
        </p:nvSpPr>
        <p:spPr>
          <a:xfrm>
            <a:off x="5792706" y="3965480"/>
            <a:ext cx="6112274" cy="1863715"/>
          </a:xfrm>
          <a:prstGeom prst="rect">
            <a:avLst/>
          </a:prstGeom>
          <a:noFill/>
        </p:spPr>
        <p:txBody>
          <a:bodyPr wrap="square">
            <a:spAutoFit/>
          </a:bodyPr>
          <a:lstStyle/>
          <a:p>
            <a:pPr algn="just">
              <a:lnSpc>
                <a:spcPct val="130000"/>
              </a:lnSpc>
            </a:pPr>
            <a:r>
              <a:rPr lang="zh-CN" altLang="en-US" b="1" dirty="0">
                <a:cs typeface="+mn-ea"/>
                <a:sym typeface="+mn-lt"/>
              </a:rPr>
              <a:t>伍思俊</a:t>
            </a:r>
            <a:r>
              <a:rPr lang="zh-CN" altLang="en-US" sz="1800" b="1" dirty="0">
                <a:cs typeface="+mn-ea"/>
                <a:sym typeface="+mn-lt"/>
              </a:rPr>
              <a:t>：</a:t>
            </a:r>
          </a:p>
          <a:p>
            <a:pPr algn="just">
              <a:lnSpc>
                <a:spcPct val="130000"/>
              </a:lnSpc>
            </a:pPr>
            <a:r>
              <a:rPr lang="zh-CN" altLang="en-US" sz="1800">
                <a:cs typeface="+mn-ea"/>
                <a:sym typeface="+mn-lt"/>
              </a:rPr>
              <a:t>本次实训中，我不仅学会了许多我感兴趣的东西，更重要的是自己的思维能力，团队协作能力，实践能力都得到了提高，而且也学到了坚持不懈，善于思考，积极总结的可贵精神。</a:t>
            </a:r>
            <a:endParaRPr lang="zh-CN" altLang="en-US" sz="18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3900" advTm="2000">
        <p14:glitter pattern="hexagon"/>
      </p:transition>
    </mc:Choice>
    <mc:Fallback xmlns="">
      <p:transition spd="slow"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220099" y="-892698"/>
            <a:ext cx="9824663" cy="5227860"/>
            <a:chOff x="4220099" y="-892698"/>
            <a:chExt cx="9824663" cy="5227860"/>
          </a:xfrm>
        </p:grpSpPr>
        <p:sp>
          <p:nvSpPr>
            <p:cNvPr id="13" name="任意多边形: 形状 12"/>
            <p:cNvSpPr/>
            <p:nvPr/>
          </p:nvSpPr>
          <p:spPr>
            <a:xfrm>
              <a:off x="4220099" y="-892698"/>
              <a:ext cx="9824663" cy="5227860"/>
            </a:xfrm>
            <a:custGeom>
              <a:avLst/>
              <a:gdLst>
                <a:gd name="connsiteX0" fmla="*/ 491601 w 9824663"/>
                <a:gd name="connsiteY0" fmla="*/ 448198 h 5227860"/>
                <a:gd name="connsiteX1" fmla="*/ 1418701 w 9824663"/>
                <a:gd name="connsiteY1" fmla="*/ 2149998 h 5227860"/>
                <a:gd name="connsiteX2" fmla="*/ 4923901 w 9824663"/>
                <a:gd name="connsiteY2" fmla="*/ 3191398 h 5227860"/>
                <a:gd name="connsiteX3" fmla="*/ 6625701 w 9824663"/>
                <a:gd name="connsiteY3" fmla="*/ 5147198 h 5227860"/>
                <a:gd name="connsiteX4" fmla="*/ 9343501 w 9824663"/>
                <a:gd name="connsiteY4" fmla="*/ 4397898 h 5227860"/>
                <a:gd name="connsiteX5" fmla="*/ 8911701 w 9824663"/>
                <a:gd name="connsiteY5" fmla="*/ 333898 h 5227860"/>
                <a:gd name="connsiteX6" fmla="*/ 491601 w 9824663"/>
                <a:gd name="connsiteY6" fmla="*/ 448198 h 5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663" h="5227860">
                  <a:moveTo>
                    <a:pt x="491601" y="448198"/>
                  </a:moveTo>
                  <a:cubicBezTo>
                    <a:pt x="-757232" y="750881"/>
                    <a:pt x="679984" y="1692798"/>
                    <a:pt x="1418701" y="2149998"/>
                  </a:cubicBezTo>
                  <a:cubicBezTo>
                    <a:pt x="2157418" y="2607198"/>
                    <a:pt x="4056068" y="2691865"/>
                    <a:pt x="4923901" y="3191398"/>
                  </a:cubicBezTo>
                  <a:cubicBezTo>
                    <a:pt x="5791734" y="3690931"/>
                    <a:pt x="5889101" y="4946115"/>
                    <a:pt x="6625701" y="5147198"/>
                  </a:cubicBezTo>
                  <a:cubicBezTo>
                    <a:pt x="7362301" y="5348281"/>
                    <a:pt x="8962501" y="5200115"/>
                    <a:pt x="9343501" y="4397898"/>
                  </a:cubicBezTo>
                  <a:cubicBezTo>
                    <a:pt x="9724501" y="3595681"/>
                    <a:pt x="10382784" y="994298"/>
                    <a:pt x="8911701" y="333898"/>
                  </a:cubicBezTo>
                  <a:cubicBezTo>
                    <a:pt x="7440618" y="-326502"/>
                    <a:pt x="1740434" y="145515"/>
                    <a:pt x="491601" y="448198"/>
                  </a:cubicBezTo>
                  <a:close/>
                </a:path>
              </a:pathLst>
            </a:custGeom>
            <a:solidFill>
              <a:srgbClr val="507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任意多边形: 形状 13"/>
            <p:cNvSpPr/>
            <p:nvPr/>
          </p:nvSpPr>
          <p:spPr>
            <a:xfrm>
              <a:off x="5274060" y="-724041"/>
              <a:ext cx="8128199" cy="3899152"/>
            </a:xfrm>
            <a:custGeom>
              <a:avLst/>
              <a:gdLst>
                <a:gd name="connsiteX0" fmla="*/ 381783 w 8119843"/>
                <a:gd name="connsiteY0" fmla="*/ 635141 h 3899152"/>
                <a:gd name="connsiteX1" fmla="*/ 1004083 w 8119843"/>
                <a:gd name="connsiteY1" fmla="*/ 889141 h 3899152"/>
                <a:gd name="connsiteX2" fmla="*/ 1562883 w 8119843"/>
                <a:gd name="connsiteY2" fmla="*/ 749441 h 3899152"/>
                <a:gd name="connsiteX3" fmla="*/ 3086883 w 8119843"/>
                <a:gd name="connsiteY3" fmla="*/ 927241 h 3899152"/>
                <a:gd name="connsiteX4" fmla="*/ 5195083 w 8119843"/>
                <a:gd name="connsiteY4" fmla="*/ 3543441 h 3899152"/>
                <a:gd name="connsiteX5" fmla="*/ 7252483 w 8119843"/>
                <a:gd name="connsiteY5" fmla="*/ 3860941 h 3899152"/>
                <a:gd name="connsiteX6" fmla="*/ 7849383 w 8119843"/>
                <a:gd name="connsiteY6" fmla="*/ 3416441 h 3899152"/>
                <a:gd name="connsiteX7" fmla="*/ 7417583 w 8119843"/>
                <a:gd name="connsiteY7" fmla="*/ 139841 h 3899152"/>
                <a:gd name="connsiteX8" fmla="*/ 381783 w 8119843"/>
                <a:gd name="connsiteY8" fmla="*/ 635141 h 3899152"/>
                <a:gd name="connsiteX0-1" fmla="*/ 385924 w 8123984"/>
                <a:gd name="connsiteY0-2" fmla="*/ 635141 h 3899152"/>
                <a:gd name="connsiteX1-3" fmla="*/ 1008224 w 8123984"/>
                <a:gd name="connsiteY1-4" fmla="*/ 889141 h 3899152"/>
                <a:gd name="connsiteX2-5" fmla="*/ 1732124 w 8123984"/>
                <a:gd name="connsiteY2-6" fmla="*/ 1028841 h 3899152"/>
                <a:gd name="connsiteX3-7" fmla="*/ 3091024 w 8123984"/>
                <a:gd name="connsiteY3-8" fmla="*/ 927241 h 3899152"/>
                <a:gd name="connsiteX4-9" fmla="*/ 5199224 w 8123984"/>
                <a:gd name="connsiteY4-10" fmla="*/ 3543441 h 3899152"/>
                <a:gd name="connsiteX5-11" fmla="*/ 7256624 w 8123984"/>
                <a:gd name="connsiteY5-12" fmla="*/ 3860941 h 3899152"/>
                <a:gd name="connsiteX6-13" fmla="*/ 7853524 w 8123984"/>
                <a:gd name="connsiteY6-14" fmla="*/ 3416441 h 3899152"/>
                <a:gd name="connsiteX7-15" fmla="*/ 7421724 w 8123984"/>
                <a:gd name="connsiteY7-16" fmla="*/ 139841 h 3899152"/>
                <a:gd name="connsiteX8-17" fmla="*/ 385924 w 8123984"/>
                <a:gd name="connsiteY8-18" fmla="*/ 635141 h 3899152"/>
                <a:gd name="connsiteX0-19" fmla="*/ 385924 w 8123984"/>
                <a:gd name="connsiteY0-20" fmla="*/ 635141 h 3899152"/>
                <a:gd name="connsiteX1-21" fmla="*/ 1008224 w 8123984"/>
                <a:gd name="connsiteY1-22" fmla="*/ 889141 h 3899152"/>
                <a:gd name="connsiteX2-23" fmla="*/ 1732124 w 8123984"/>
                <a:gd name="connsiteY2-24" fmla="*/ 1028841 h 3899152"/>
                <a:gd name="connsiteX3-25" fmla="*/ 3091024 w 8123984"/>
                <a:gd name="connsiteY3-26" fmla="*/ 927241 h 3899152"/>
                <a:gd name="connsiteX4-27" fmla="*/ 5199224 w 8123984"/>
                <a:gd name="connsiteY4-28" fmla="*/ 3543441 h 3899152"/>
                <a:gd name="connsiteX5-29" fmla="*/ 7256624 w 8123984"/>
                <a:gd name="connsiteY5-30" fmla="*/ 3860941 h 3899152"/>
                <a:gd name="connsiteX6-31" fmla="*/ 7853524 w 8123984"/>
                <a:gd name="connsiteY6-32" fmla="*/ 3416441 h 3899152"/>
                <a:gd name="connsiteX7-33" fmla="*/ 7421724 w 8123984"/>
                <a:gd name="connsiteY7-34" fmla="*/ 139841 h 3899152"/>
                <a:gd name="connsiteX8-35" fmla="*/ 385924 w 8123984"/>
                <a:gd name="connsiteY8-36" fmla="*/ 635141 h 3899152"/>
                <a:gd name="connsiteX0-37" fmla="*/ 390139 w 8128199"/>
                <a:gd name="connsiteY0-38" fmla="*/ 635141 h 3899152"/>
                <a:gd name="connsiteX1-39" fmla="*/ 1012439 w 8128199"/>
                <a:gd name="connsiteY1-40" fmla="*/ 889141 h 3899152"/>
                <a:gd name="connsiteX2-41" fmla="*/ 1901439 w 8128199"/>
                <a:gd name="connsiteY2-42" fmla="*/ 1079641 h 3899152"/>
                <a:gd name="connsiteX3-43" fmla="*/ 3095239 w 8128199"/>
                <a:gd name="connsiteY3-44" fmla="*/ 927241 h 3899152"/>
                <a:gd name="connsiteX4-45" fmla="*/ 5203439 w 8128199"/>
                <a:gd name="connsiteY4-46" fmla="*/ 3543441 h 3899152"/>
                <a:gd name="connsiteX5-47" fmla="*/ 7260839 w 8128199"/>
                <a:gd name="connsiteY5-48" fmla="*/ 3860941 h 3899152"/>
                <a:gd name="connsiteX6-49" fmla="*/ 7857739 w 8128199"/>
                <a:gd name="connsiteY6-50" fmla="*/ 3416441 h 3899152"/>
                <a:gd name="connsiteX7-51" fmla="*/ 7425939 w 8128199"/>
                <a:gd name="connsiteY7-52" fmla="*/ 139841 h 3899152"/>
                <a:gd name="connsiteX8-53" fmla="*/ 390139 w 8128199"/>
                <a:gd name="connsiteY8-54" fmla="*/ 635141 h 38991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28199" h="3899152">
                  <a:moveTo>
                    <a:pt x="390139" y="635141"/>
                  </a:moveTo>
                  <a:cubicBezTo>
                    <a:pt x="-678778" y="760024"/>
                    <a:pt x="760556" y="815058"/>
                    <a:pt x="1012439" y="889141"/>
                  </a:cubicBezTo>
                  <a:cubicBezTo>
                    <a:pt x="1264322" y="963224"/>
                    <a:pt x="1528906" y="806591"/>
                    <a:pt x="1901439" y="1079641"/>
                  </a:cubicBezTo>
                  <a:cubicBezTo>
                    <a:pt x="2273972" y="1352691"/>
                    <a:pt x="2544906" y="516608"/>
                    <a:pt x="3095239" y="927241"/>
                  </a:cubicBezTo>
                  <a:cubicBezTo>
                    <a:pt x="3645572" y="1337874"/>
                    <a:pt x="4509172" y="3054491"/>
                    <a:pt x="5203439" y="3543441"/>
                  </a:cubicBezTo>
                  <a:cubicBezTo>
                    <a:pt x="5897706" y="4032391"/>
                    <a:pt x="6818456" y="3882108"/>
                    <a:pt x="7260839" y="3860941"/>
                  </a:cubicBezTo>
                  <a:cubicBezTo>
                    <a:pt x="7703222" y="3839774"/>
                    <a:pt x="7830222" y="4036624"/>
                    <a:pt x="7857739" y="3416441"/>
                  </a:cubicBezTo>
                  <a:cubicBezTo>
                    <a:pt x="7885256" y="2796258"/>
                    <a:pt x="8672656" y="605508"/>
                    <a:pt x="7425939" y="139841"/>
                  </a:cubicBezTo>
                  <a:cubicBezTo>
                    <a:pt x="6179222" y="-325826"/>
                    <a:pt x="1459056" y="510258"/>
                    <a:pt x="390139" y="635141"/>
                  </a:cubicBezTo>
                  <a:close/>
                </a:path>
              </a:pathLst>
            </a:custGeom>
            <a:solidFill>
              <a:srgbClr val="859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descr="徽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160500" y="2160501"/>
            <a:ext cx="2536999" cy="6858000"/>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r="24686"/>
          <a:stretch>
            <a:fillRect/>
          </a:stretch>
        </p:blipFill>
        <p:spPr>
          <a:xfrm rot="5400000">
            <a:off x="5645457" y="311459"/>
            <a:ext cx="6858000" cy="6235085"/>
          </a:xfrm>
          <a:prstGeom prst="rect">
            <a:avLst/>
          </a:prstGeom>
        </p:spPr>
      </p:pic>
      <p:pic>
        <p:nvPicPr>
          <p:cNvPr id="19" name="图片 18" descr="夜晚的灯光&#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41353" y="-650421"/>
            <a:ext cx="7064338" cy="8347061"/>
          </a:xfrm>
          <a:prstGeom prst="rect">
            <a:avLst/>
          </a:prstGeom>
        </p:spPr>
      </p:pic>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53264" t="-333" r="-1849" b="333"/>
          <a:stretch>
            <a:fillRect/>
          </a:stretch>
        </p:blipFill>
        <p:spPr>
          <a:xfrm rot="16200000" flipH="1">
            <a:off x="719563" y="2686839"/>
            <a:ext cx="3626279" cy="5110601"/>
          </a:xfrm>
          <a:prstGeom prst="rect">
            <a:avLst/>
          </a:prstGeom>
        </p:spPr>
      </p:pic>
      <p:grpSp>
        <p:nvGrpSpPr>
          <p:cNvPr id="6" name="组合 5"/>
          <p:cNvGrpSpPr/>
          <p:nvPr/>
        </p:nvGrpSpPr>
        <p:grpSpPr>
          <a:xfrm>
            <a:off x="255569" y="1675967"/>
            <a:ext cx="10938212" cy="5175896"/>
            <a:chOff x="260680" y="1745787"/>
            <a:chExt cx="10938212" cy="5175896"/>
          </a:xfrm>
        </p:grpSpPr>
        <p:pic>
          <p:nvPicPr>
            <p:cNvPr id="10" name="图片 9"/>
            <p:cNvPicPr>
              <a:picLocks noChangeAspect="1"/>
            </p:cNvPicPr>
            <p:nvPr/>
          </p:nvPicPr>
          <p:blipFill rotWithShape="1">
            <a:blip r:embed="rId7" cstate="print">
              <a:grayscl/>
              <a:extLst>
                <a:ext uri="{28A0092B-C50C-407E-A947-70E740481C1C}">
                  <a14:useLocalDpi xmlns:a14="http://schemas.microsoft.com/office/drawing/2010/main" val="0"/>
                </a:ext>
              </a:extLst>
            </a:blip>
            <a:srcRect t="14451" b="50353"/>
            <a:stretch>
              <a:fillRect/>
            </a:stretch>
          </p:blipFill>
          <p:spPr>
            <a:xfrm>
              <a:off x="840098" y="1868417"/>
              <a:ext cx="10358794" cy="3645911"/>
            </a:xfrm>
            <a:prstGeom prst="rect">
              <a:avLst/>
            </a:prstGeom>
          </p:spPr>
        </p:pic>
        <p:pic>
          <p:nvPicPr>
            <p:cNvPr id="11" name="图片 10"/>
            <p:cNvPicPr>
              <a:picLocks noChangeAspect="1"/>
            </p:cNvPicPr>
            <p:nvPr/>
          </p:nvPicPr>
          <p:blipFill rotWithShape="1">
            <a:blip r:embed="rId8" cstate="print">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6679620" flipH="1">
              <a:off x="7670274" y="3731041"/>
              <a:ext cx="4253464" cy="2127819"/>
            </a:xfrm>
            <a:prstGeom prst="rect">
              <a:avLst/>
            </a:prstGeom>
          </p:spPr>
        </p:pic>
        <p:pic>
          <p:nvPicPr>
            <p:cNvPr id="16" name="图片 15"/>
            <p:cNvPicPr>
              <a:picLocks noChangeAspect="1"/>
            </p:cNvPicPr>
            <p:nvPr/>
          </p:nvPicPr>
          <p:blipFill rotWithShape="1">
            <a:blip r:embed="rId10" cstate="print">
              <a:extLst>
                <a:ext uri="{BEBA8EAE-BF5A-486C-A8C5-ECC9F3942E4B}">
                  <a14:imgProps xmlns:a14="http://schemas.microsoft.com/office/drawing/2010/main">
                    <a14:imgLayer r:embed="rId11">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19123287">
              <a:off x="260680" y="1745787"/>
              <a:ext cx="3578847" cy="1790338"/>
            </a:xfrm>
            <a:prstGeom prst="rect">
              <a:avLst/>
            </a:prstGeom>
          </p:spPr>
        </p:pic>
      </p:grpSp>
      <p:sp>
        <p:nvSpPr>
          <p:cNvPr id="28" name="文本框 27"/>
          <p:cNvSpPr txBox="1"/>
          <p:nvPr/>
        </p:nvSpPr>
        <p:spPr>
          <a:xfrm>
            <a:off x="3459083" y="4248051"/>
            <a:ext cx="5110601" cy="307777"/>
          </a:xfrm>
          <a:prstGeom prst="rect">
            <a:avLst/>
          </a:prstGeom>
          <a:noFill/>
          <a:effectLst/>
        </p:spPr>
        <p:txBody>
          <a:bodyPr wrap="square" rtlCol="0">
            <a:spAutoFit/>
          </a:bodyPr>
          <a:lstStyle/>
          <a:p>
            <a:pPr algn="dist"/>
            <a:r>
              <a:rPr lang="en-US" altLang="zh-CN" sz="1400" spc="-150" dirty="0">
                <a:latin typeface="+mn-ea"/>
                <a:cs typeface="+mn-ea"/>
                <a:sym typeface="+mn-lt"/>
              </a:rPr>
              <a:t>THANKS FOR WATHCING</a:t>
            </a:r>
            <a:endParaRPr lang="zh-CN" altLang="en-US" sz="1400" spc="-150" dirty="0">
              <a:latin typeface="+mn-ea"/>
              <a:cs typeface="+mn-ea"/>
              <a:sym typeface="+mn-lt"/>
            </a:endParaRPr>
          </a:p>
        </p:txBody>
      </p:sp>
      <p:sp>
        <p:nvSpPr>
          <p:cNvPr id="3" name="文本框 2"/>
          <p:cNvSpPr txBox="1"/>
          <p:nvPr/>
        </p:nvSpPr>
        <p:spPr>
          <a:xfrm>
            <a:off x="3459083" y="3039063"/>
            <a:ext cx="5568441" cy="1015663"/>
          </a:xfrm>
          <a:prstGeom prst="rect">
            <a:avLst/>
          </a:prstGeom>
          <a:noFill/>
        </p:spPr>
        <p:txBody>
          <a:bodyPr wrap="square" rtlCol="0">
            <a:spAutoFit/>
          </a:bodyPr>
          <a:lstStyle/>
          <a:p>
            <a:r>
              <a:rPr lang="zh-CN" altLang="en-US" sz="6000" spc="600" dirty="0">
                <a:solidFill>
                  <a:schemeClr val="accent2">
                    <a:lumMod val="50000"/>
                  </a:schemeClr>
                </a:solidFill>
                <a:latin typeface="字魂35号-经典雅黑" panose="02000000000000000000" pitchFamily="2" charset="-122"/>
                <a:ea typeface="字魂35号-经典雅黑" panose="02000000000000000000" pitchFamily="2" charset="-122"/>
                <a:cs typeface="+mn-ea"/>
                <a:sym typeface="+mn-lt"/>
              </a:rPr>
              <a:t>感谢</a:t>
            </a:r>
            <a:r>
              <a:rPr lang="zh-CN" altLang="en-US" sz="6000" spc="600" dirty="0">
                <a:solidFill>
                  <a:schemeClr val="accent1">
                    <a:lumMod val="50000"/>
                  </a:schemeClr>
                </a:solidFill>
                <a:latin typeface="字魂35号-经典雅黑" panose="02000000000000000000" pitchFamily="2" charset="-122"/>
                <a:ea typeface="字魂35号-经典雅黑" panose="02000000000000000000" pitchFamily="2" charset="-122"/>
                <a:cs typeface="+mn-ea"/>
                <a:sym typeface="+mn-lt"/>
              </a:rPr>
              <a:t>您的观看</a:t>
            </a:r>
          </a:p>
        </p:txBody>
      </p:sp>
      <p:grpSp>
        <p:nvGrpSpPr>
          <p:cNvPr id="8" name="组合 7"/>
          <p:cNvGrpSpPr/>
          <p:nvPr/>
        </p:nvGrpSpPr>
        <p:grpSpPr>
          <a:xfrm>
            <a:off x="2480328" y="5280917"/>
            <a:ext cx="7140907" cy="368300"/>
            <a:chOff x="2532702" y="5404215"/>
            <a:chExt cx="7140907" cy="368300"/>
          </a:xfrm>
        </p:grpSpPr>
        <p:cxnSp>
          <p:nvCxnSpPr>
            <p:cNvPr id="21" name="直接连接符 20"/>
            <p:cNvCxnSpPr/>
            <p:nvPr/>
          </p:nvCxnSpPr>
          <p:spPr>
            <a:xfrm>
              <a:off x="2532702" y="5589501"/>
              <a:ext cx="23241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7349509" y="5589501"/>
              <a:ext cx="23241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4959001" y="5404215"/>
              <a:ext cx="2349803" cy="368300"/>
            </a:xfrm>
            <a:prstGeom prst="rect">
              <a:avLst/>
            </a:prstGeom>
            <a:noFill/>
          </p:spPr>
          <p:txBody>
            <a:bodyPr wrap="square" rtlCol="0">
              <a:spAutoFit/>
            </a:bodyPr>
            <a:lstStyle/>
            <a:p>
              <a:r>
                <a:rPr lang="zh-CN" altLang="en-US" dirty="0">
                  <a:solidFill>
                    <a:schemeClr val="accent1"/>
                  </a:solidFill>
                  <a:latin typeface="字魂35号-经典雅黑" panose="02000000000000000000" pitchFamily="2" charset="-122"/>
                  <a:ea typeface="字魂35号-经典雅黑" panose="02000000000000000000" pitchFamily="2" charset="-122"/>
                  <a:cs typeface="+mn-ea"/>
                  <a:sym typeface="+mn-lt"/>
                </a:rPr>
                <a:t>新生报道项目组</a:t>
              </a:r>
            </a:p>
          </p:txBody>
        </p:sp>
      </p:gr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10115" y="1580411"/>
            <a:ext cx="7973047" cy="3082022"/>
            <a:chOff x="208045" y="1679249"/>
            <a:chExt cx="11003514" cy="4253464"/>
          </a:xfrm>
        </p:grpSpPr>
        <p:pic>
          <p:nvPicPr>
            <p:cNvPr id="17" name="图片 16"/>
            <p:cNvPicPr>
              <a:picLocks noChangeAspect="1"/>
            </p:cNvPicPr>
            <p:nvPr/>
          </p:nvPicPr>
          <p:blipFill rotWithShape="1">
            <a:blip r:embed="rId4" cstate="print">
              <a:grayscl/>
              <a:extLst>
                <a:ext uri="{28A0092B-C50C-407E-A947-70E740481C1C}">
                  <a14:useLocalDpi xmlns:a14="http://schemas.microsoft.com/office/drawing/2010/main" val="0"/>
                </a:ext>
              </a:extLst>
            </a:blip>
            <a:srcRect t="25233" b="61735"/>
            <a:stretch>
              <a:fillRect/>
            </a:stretch>
          </p:blipFill>
          <p:spPr>
            <a:xfrm>
              <a:off x="852765" y="2694164"/>
              <a:ext cx="10358794" cy="1350004"/>
            </a:xfrm>
            <a:prstGeom prst="rect">
              <a:avLst/>
            </a:prstGeom>
          </p:spPr>
        </p:pic>
        <p:pic>
          <p:nvPicPr>
            <p:cNvPr id="18" name="图片 17"/>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6679620" flipH="1">
              <a:off x="7489957" y="2742072"/>
              <a:ext cx="4253464" cy="2127818"/>
            </a:xfrm>
            <a:prstGeom prst="rect">
              <a:avLst/>
            </a:prstGeom>
          </p:spPr>
        </p:pic>
        <p:pic>
          <p:nvPicPr>
            <p:cNvPr id="19" name="图片 18"/>
            <p:cNvPicPr>
              <a:picLocks noChangeAspect="1"/>
            </p:cNvPicPr>
            <p:nvPr/>
          </p:nvPicPr>
          <p:blipFill rotWithShape="1">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19123287">
              <a:off x="208045" y="2231748"/>
              <a:ext cx="3578847" cy="1790338"/>
            </a:xfrm>
            <a:prstGeom prst="rect">
              <a:avLst/>
            </a:prstGeom>
          </p:spPr>
        </p:pic>
      </p:grpSp>
      <p:grpSp>
        <p:nvGrpSpPr>
          <p:cNvPr id="3" name="组合 2"/>
          <p:cNvGrpSpPr/>
          <p:nvPr/>
        </p:nvGrpSpPr>
        <p:grpSpPr>
          <a:xfrm rot="5400000" flipV="1">
            <a:off x="-3402847" y="423183"/>
            <a:ext cx="9824663" cy="5227860"/>
            <a:chOff x="4220099" y="-892698"/>
            <a:chExt cx="9824663" cy="5227860"/>
          </a:xfrm>
        </p:grpSpPr>
        <p:sp>
          <p:nvSpPr>
            <p:cNvPr id="4" name="任意多边形: 形状 3"/>
            <p:cNvSpPr/>
            <p:nvPr/>
          </p:nvSpPr>
          <p:spPr>
            <a:xfrm>
              <a:off x="4220099" y="-892698"/>
              <a:ext cx="9824663" cy="5227860"/>
            </a:xfrm>
            <a:custGeom>
              <a:avLst/>
              <a:gdLst>
                <a:gd name="connsiteX0" fmla="*/ 491601 w 9824663"/>
                <a:gd name="connsiteY0" fmla="*/ 448198 h 5227860"/>
                <a:gd name="connsiteX1" fmla="*/ 1418701 w 9824663"/>
                <a:gd name="connsiteY1" fmla="*/ 2149998 h 5227860"/>
                <a:gd name="connsiteX2" fmla="*/ 4923901 w 9824663"/>
                <a:gd name="connsiteY2" fmla="*/ 3191398 h 5227860"/>
                <a:gd name="connsiteX3" fmla="*/ 6625701 w 9824663"/>
                <a:gd name="connsiteY3" fmla="*/ 5147198 h 5227860"/>
                <a:gd name="connsiteX4" fmla="*/ 9343501 w 9824663"/>
                <a:gd name="connsiteY4" fmla="*/ 4397898 h 5227860"/>
                <a:gd name="connsiteX5" fmla="*/ 8911701 w 9824663"/>
                <a:gd name="connsiteY5" fmla="*/ 333898 h 5227860"/>
                <a:gd name="connsiteX6" fmla="*/ 491601 w 9824663"/>
                <a:gd name="connsiteY6" fmla="*/ 448198 h 5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663" h="5227860">
                  <a:moveTo>
                    <a:pt x="491601" y="448198"/>
                  </a:moveTo>
                  <a:cubicBezTo>
                    <a:pt x="-757232" y="750881"/>
                    <a:pt x="679984" y="1692798"/>
                    <a:pt x="1418701" y="2149998"/>
                  </a:cubicBezTo>
                  <a:cubicBezTo>
                    <a:pt x="2157418" y="2607198"/>
                    <a:pt x="4056068" y="2691865"/>
                    <a:pt x="4923901" y="3191398"/>
                  </a:cubicBezTo>
                  <a:cubicBezTo>
                    <a:pt x="5791734" y="3690931"/>
                    <a:pt x="5889101" y="4946115"/>
                    <a:pt x="6625701" y="5147198"/>
                  </a:cubicBezTo>
                  <a:cubicBezTo>
                    <a:pt x="7362301" y="5348281"/>
                    <a:pt x="8962501" y="5200115"/>
                    <a:pt x="9343501" y="4397898"/>
                  </a:cubicBezTo>
                  <a:cubicBezTo>
                    <a:pt x="9724501" y="3595681"/>
                    <a:pt x="10382784" y="994298"/>
                    <a:pt x="8911701" y="333898"/>
                  </a:cubicBezTo>
                  <a:cubicBezTo>
                    <a:pt x="7440618" y="-326502"/>
                    <a:pt x="1740434" y="145515"/>
                    <a:pt x="491601" y="448198"/>
                  </a:cubicBezTo>
                  <a:close/>
                </a:path>
              </a:pathLst>
            </a:custGeom>
            <a:solidFill>
              <a:srgbClr val="507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274060" y="-724041"/>
              <a:ext cx="8128199" cy="3899152"/>
            </a:xfrm>
            <a:custGeom>
              <a:avLst/>
              <a:gdLst>
                <a:gd name="connsiteX0" fmla="*/ 381783 w 8119843"/>
                <a:gd name="connsiteY0" fmla="*/ 635141 h 3899152"/>
                <a:gd name="connsiteX1" fmla="*/ 1004083 w 8119843"/>
                <a:gd name="connsiteY1" fmla="*/ 889141 h 3899152"/>
                <a:gd name="connsiteX2" fmla="*/ 1562883 w 8119843"/>
                <a:gd name="connsiteY2" fmla="*/ 749441 h 3899152"/>
                <a:gd name="connsiteX3" fmla="*/ 3086883 w 8119843"/>
                <a:gd name="connsiteY3" fmla="*/ 927241 h 3899152"/>
                <a:gd name="connsiteX4" fmla="*/ 5195083 w 8119843"/>
                <a:gd name="connsiteY4" fmla="*/ 3543441 h 3899152"/>
                <a:gd name="connsiteX5" fmla="*/ 7252483 w 8119843"/>
                <a:gd name="connsiteY5" fmla="*/ 3860941 h 3899152"/>
                <a:gd name="connsiteX6" fmla="*/ 7849383 w 8119843"/>
                <a:gd name="connsiteY6" fmla="*/ 3416441 h 3899152"/>
                <a:gd name="connsiteX7" fmla="*/ 7417583 w 8119843"/>
                <a:gd name="connsiteY7" fmla="*/ 139841 h 3899152"/>
                <a:gd name="connsiteX8" fmla="*/ 381783 w 8119843"/>
                <a:gd name="connsiteY8" fmla="*/ 635141 h 3899152"/>
                <a:gd name="connsiteX0-1" fmla="*/ 385924 w 8123984"/>
                <a:gd name="connsiteY0-2" fmla="*/ 635141 h 3899152"/>
                <a:gd name="connsiteX1-3" fmla="*/ 1008224 w 8123984"/>
                <a:gd name="connsiteY1-4" fmla="*/ 889141 h 3899152"/>
                <a:gd name="connsiteX2-5" fmla="*/ 1732124 w 8123984"/>
                <a:gd name="connsiteY2-6" fmla="*/ 1028841 h 3899152"/>
                <a:gd name="connsiteX3-7" fmla="*/ 3091024 w 8123984"/>
                <a:gd name="connsiteY3-8" fmla="*/ 927241 h 3899152"/>
                <a:gd name="connsiteX4-9" fmla="*/ 5199224 w 8123984"/>
                <a:gd name="connsiteY4-10" fmla="*/ 3543441 h 3899152"/>
                <a:gd name="connsiteX5-11" fmla="*/ 7256624 w 8123984"/>
                <a:gd name="connsiteY5-12" fmla="*/ 3860941 h 3899152"/>
                <a:gd name="connsiteX6-13" fmla="*/ 7853524 w 8123984"/>
                <a:gd name="connsiteY6-14" fmla="*/ 3416441 h 3899152"/>
                <a:gd name="connsiteX7-15" fmla="*/ 7421724 w 8123984"/>
                <a:gd name="connsiteY7-16" fmla="*/ 139841 h 3899152"/>
                <a:gd name="connsiteX8-17" fmla="*/ 385924 w 8123984"/>
                <a:gd name="connsiteY8-18" fmla="*/ 635141 h 3899152"/>
                <a:gd name="connsiteX0-19" fmla="*/ 385924 w 8123984"/>
                <a:gd name="connsiteY0-20" fmla="*/ 635141 h 3899152"/>
                <a:gd name="connsiteX1-21" fmla="*/ 1008224 w 8123984"/>
                <a:gd name="connsiteY1-22" fmla="*/ 889141 h 3899152"/>
                <a:gd name="connsiteX2-23" fmla="*/ 1732124 w 8123984"/>
                <a:gd name="connsiteY2-24" fmla="*/ 1028841 h 3899152"/>
                <a:gd name="connsiteX3-25" fmla="*/ 3091024 w 8123984"/>
                <a:gd name="connsiteY3-26" fmla="*/ 927241 h 3899152"/>
                <a:gd name="connsiteX4-27" fmla="*/ 5199224 w 8123984"/>
                <a:gd name="connsiteY4-28" fmla="*/ 3543441 h 3899152"/>
                <a:gd name="connsiteX5-29" fmla="*/ 7256624 w 8123984"/>
                <a:gd name="connsiteY5-30" fmla="*/ 3860941 h 3899152"/>
                <a:gd name="connsiteX6-31" fmla="*/ 7853524 w 8123984"/>
                <a:gd name="connsiteY6-32" fmla="*/ 3416441 h 3899152"/>
                <a:gd name="connsiteX7-33" fmla="*/ 7421724 w 8123984"/>
                <a:gd name="connsiteY7-34" fmla="*/ 139841 h 3899152"/>
                <a:gd name="connsiteX8-35" fmla="*/ 385924 w 8123984"/>
                <a:gd name="connsiteY8-36" fmla="*/ 635141 h 3899152"/>
                <a:gd name="connsiteX0-37" fmla="*/ 390139 w 8128199"/>
                <a:gd name="connsiteY0-38" fmla="*/ 635141 h 3899152"/>
                <a:gd name="connsiteX1-39" fmla="*/ 1012439 w 8128199"/>
                <a:gd name="connsiteY1-40" fmla="*/ 889141 h 3899152"/>
                <a:gd name="connsiteX2-41" fmla="*/ 1901439 w 8128199"/>
                <a:gd name="connsiteY2-42" fmla="*/ 1079641 h 3899152"/>
                <a:gd name="connsiteX3-43" fmla="*/ 3095239 w 8128199"/>
                <a:gd name="connsiteY3-44" fmla="*/ 927241 h 3899152"/>
                <a:gd name="connsiteX4-45" fmla="*/ 5203439 w 8128199"/>
                <a:gd name="connsiteY4-46" fmla="*/ 3543441 h 3899152"/>
                <a:gd name="connsiteX5-47" fmla="*/ 7260839 w 8128199"/>
                <a:gd name="connsiteY5-48" fmla="*/ 3860941 h 3899152"/>
                <a:gd name="connsiteX6-49" fmla="*/ 7857739 w 8128199"/>
                <a:gd name="connsiteY6-50" fmla="*/ 3416441 h 3899152"/>
                <a:gd name="connsiteX7-51" fmla="*/ 7425939 w 8128199"/>
                <a:gd name="connsiteY7-52" fmla="*/ 139841 h 3899152"/>
                <a:gd name="connsiteX8-53" fmla="*/ 390139 w 8128199"/>
                <a:gd name="connsiteY8-54" fmla="*/ 635141 h 38991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28199" h="3899152">
                  <a:moveTo>
                    <a:pt x="390139" y="635141"/>
                  </a:moveTo>
                  <a:cubicBezTo>
                    <a:pt x="-678778" y="760024"/>
                    <a:pt x="760556" y="815058"/>
                    <a:pt x="1012439" y="889141"/>
                  </a:cubicBezTo>
                  <a:cubicBezTo>
                    <a:pt x="1264322" y="963224"/>
                    <a:pt x="1528906" y="806591"/>
                    <a:pt x="1901439" y="1079641"/>
                  </a:cubicBezTo>
                  <a:cubicBezTo>
                    <a:pt x="2273972" y="1352691"/>
                    <a:pt x="2544906" y="516608"/>
                    <a:pt x="3095239" y="927241"/>
                  </a:cubicBezTo>
                  <a:cubicBezTo>
                    <a:pt x="3645572" y="1337874"/>
                    <a:pt x="4509172" y="3054491"/>
                    <a:pt x="5203439" y="3543441"/>
                  </a:cubicBezTo>
                  <a:cubicBezTo>
                    <a:pt x="5897706" y="4032391"/>
                    <a:pt x="6818456" y="3882108"/>
                    <a:pt x="7260839" y="3860941"/>
                  </a:cubicBezTo>
                  <a:cubicBezTo>
                    <a:pt x="7703222" y="3839774"/>
                    <a:pt x="7830222" y="4036624"/>
                    <a:pt x="7857739" y="3416441"/>
                  </a:cubicBezTo>
                  <a:cubicBezTo>
                    <a:pt x="7885256" y="2796258"/>
                    <a:pt x="8672656" y="605508"/>
                    <a:pt x="7425939" y="139841"/>
                  </a:cubicBezTo>
                  <a:cubicBezTo>
                    <a:pt x="6179222" y="-325826"/>
                    <a:pt x="1459056" y="510258"/>
                    <a:pt x="390139" y="635141"/>
                  </a:cubicBezTo>
                  <a:close/>
                </a:path>
              </a:pathLst>
            </a:custGeom>
            <a:solidFill>
              <a:srgbClr val="859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黑板上的涂鸦&#10;&#10;中度可信度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124" y="-596900"/>
            <a:ext cx="4226248" cy="6858000"/>
          </a:xfrm>
          <a:prstGeom prst="rect">
            <a:avLst/>
          </a:prstGeom>
        </p:spPr>
      </p:pic>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sp>
        <p:nvSpPr>
          <p:cNvPr id="15" name="文本框 14"/>
          <p:cNvSpPr txBox="1"/>
          <p:nvPr/>
        </p:nvSpPr>
        <p:spPr>
          <a:xfrm>
            <a:off x="5894705" y="2411730"/>
            <a:ext cx="3735705" cy="830997"/>
          </a:xfrm>
          <a:prstGeom prst="rect">
            <a:avLst/>
          </a:prstGeom>
          <a:noFill/>
        </p:spPr>
        <p:txBody>
          <a:bodyPr wrap="square">
            <a:spAutoFit/>
          </a:bodyPr>
          <a:lstStyle/>
          <a:p>
            <a:pPr algn="dist"/>
            <a:r>
              <a:rPr lang="en-US" altLang="zh-CN" sz="4800" spc="600" dirty="0">
                <a:cs typeface="+mn-ea"/>
                <a:sym typeface="+mn-lt"/>
              </a:rPr>
              <a:t>1.</a:t>
            </a:r>
            <a:r>
              <a:rPr lang="zh-CN" altLang="en-US" sz="4800" spc="600" dirty="0">
                <a:cs typeface="+mn-ea"/>
                <a:sym typeface="+mn-lt"/>
              </a:rPr>
              <a:t>项目概述</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892509" y="1777722"/>
            <a:ext cx="4657910" cy="3194261"/>
            <a:chOff x="1273498" y="1033898"/>
            <a:chExt cx="4657910" cy="3194261"/>
          </a:xfrm>
        </p:grpSpPr>
        <p:grpSp>
          <p:nvGrpSpPr>
            <p:cNvPr id="10" name="组合 9"/>
            <p:cNvGrpSpPr/>
            <p:nvPr/>
          </p:nvGrpSpPr>
          <p:grpSpPr>
            <a:xfrm>
              <a:off x="1273498" y="1033898"/>
              <a:ext cx="4657910" cy="3194261"/>
              <a:chOff x="1273498" y="1033898"/>
              <a:chExt cx="4657910" cy="3194261"/>
            </a:xfrm>
          </p:grpSpPr>
          <p:sp>
            <p:nvSpPr>
              <p:cNvPr id="11" name="矩形 10"/>
              <p:cNvSpPr/>
              <p:nvPr/>
            </p:nvSpPr>
            <p:spPr>
              <a:xfrm>
                <a:off x="2157425" y="1830399"/>
                <a:ext cx="3697860" cy="2397760"/>
              </a:xfrm>
              <a:prstGeom prst="rect">
                <a:avLst/>
              </a:prstGeom>
            </p:spPr>
            <p:txBody>
              <a:bodyPr wrap="square" lIns="0" tIns="0" rIns="0" bIns="0">
                <a:spAutoFit/>
              </a:bodyPr>
              <a:lstStyle/>
              <a:p>
                <a:pPr marL="0" marR="0" lvl="0" indent="0" algn="ctr"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传统报道方式新生相关信息记录在纸上或者电脑上，报道进行时不宜查看，并且不易直观的看到各项信息的比例，分布等情况</a:t>
                </a:r>
              </a:p>
            </p:txBody>
          </p:sp>
          <p:sp>
            <p:nvSpPr>
              <p:cNvPr id="12" name="矩形: 圆角 11"/>
              <p:cNvSpPr/>
              <p:nvPr/>
            </p:nvSpPr>
            <p:spPr>
              <a:xfrm>
                <a:off x="1273498" y="1777175"/>
                <a:ext cx="791135" cy="791135"/>
              </a:xfrm>
              <a:prstGeom prst="roundRect">
                <a:avLst>
                  <a:gd name="adj" fmla="val 5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defRPr/>
                </a:pPr>
                <a:endParaRPr kumimoji="0" lang="zh-CN" altLang="en-US" sz="1800" b="0" i="0" u="none" strike="noStrike" kern="1200" cap="none" spc="0" normalizeH="0" baseline="0" noProof="0">
                  <a:ln>
                    <a:noFill/>
                  </a:ln>
                  <a:solidFill>
                    <a:schemeClr val="tx1"/>
                  </a:solidFill>
                  <a:effectLst/>
                  <a:uLnTx/>
                  <a:uFillTx/>
                  <a:cs typeface="+mn-ea"/>
                  <a:sym typeface="+mn-lt"/>
                </a:endParaRPr>
              </a:p>
            </p:txBody>
          </p:sp>
          <p:sp>
            <p:nvSpPr>
              <p:cNvPr id="13" name="矩形 12"/>
              <p:cNvSpPr/>
              <p:nvPr/>
            </p:nvSpPr>
            <p:spPr>
              <a:xfrm>
                <a:off x="2436818" y="1033898"/>
                <a:ext cx="3321050" cy="570865"/>
              </a:xfrm>
              <a:prstGeom prst="rect">
                <a:avLst/>
              </a:prstGeom>
              <a:solidFill>
                <a:schemeClr val="accent2">
                  <a:lumMod val="60000"/>
                  <a:lumOff val="40000"/>
                </a:schemeClr>
              </a:solidFill>
            </p:spPr>
            <p:txBody>
              <a:bodyPr wrap="square">
                <a:spAutoFit/>
              </a:bodyPr>
              <a:lstStyle/>
              <a:p>
                <a:pPr marL="0" marR="0" lvl="0" indent="0" algn="ctr" defTabSz="914400" rtl="0" eaLnBrk="1" fontAlgn="auto" latinLnBrk="0" hangingPunct="1">
                  <a:lnSpc>
                    <a:spcPct val="130000"/>
                  </a:lnSpc>
                  <a:buClrTx/>
                  <a:buSzTx/>
                  <a:buFontTx/>
                  <a:buNone/>
                  <a:defRPr/>
                </a:pPr>
                <a:r>
                  <a:rPr kumimoji="0" lang="zh-CN" altLang="en-US" sz="2400" b="0" i="0" u="none" strike="noStrike" kern="1200" cap="none" spc="0" normalizeH="0" baseline="0" noProof="0" dirty="0">
                    <a:ln>
                      <a:noFill/>
                    </a:ln>
                    <a:effectLst/>
                    <a:uLnTx/>
                    <a:uFillTx/>
                    <a:cs typeface="+mn-ea"/>
                    <a:sym typeface="+mn-lt"/>
                  </a:rPr>
                  <a:t>新生信息不宜直观显示</a:t>
                </a:r>
              </a:p>
            </p:txBody>
          </p:sp>
          <p:cxnSp>
            <p:nvCxnSpPr>
              <p:cNvPr id="14" name="直接连接符 13"/>
              <p:cNvCxnSpPr/>
              <p:nvPr/>
            </p:nvCxnSpPr>
            <p:spPr>
              <a:xfrm>
                <a:off x="2157425" y="1797221"/>
                <a:ext cx="3773983" cy="0"/>
              </a:xfrm>
              <a:prstGeom prst="line">
                <a:avLst/>
              </a:prstGeom>
              <a:ln>
                <a:solidFill>
                  <a:srgbClr val="D7D7D7"/>
                </a:solidFill>
              </a:ln>
            </p:spPr>
            <p:style>
              <a:lnRef idx="1">
                <a:schemeClr val="accent1"/>
              </a:lnRef>
              <a:fillRef idx="0">
                <a:schemeClr val="accent1"/>
              </a:fillRef>
              <a:effectRef idx="0">
                <a:schemeClr val="accent1"/>
              </a:effectRef>
              <a:fontRef idx="minor">
                <a:schemeClr val="tx1"/>
              </a:fontRef>
            </p:style>
          </p:cxnSp>
        </p:grpSp>
        <p:sp>
          <p:nvSpPr>
            <p:cNvPr id="44" name="iconfont-1186-600061"/>
            <p:cNvSpPr/>
            <p:nvPr/>
          </p:nvSpPr>
          <p:spPr>
            <a:xfrm>
              <a:off x="1481746" y="1978019"/>
              <a:ext cx="388498" cy="349680"/>
            </a:xfrm>
            <a:custGeom>
              <a:avLst/>
              <a:gdLst>
                <a:gd name="T0" fmla="*/ 56 w 12800"/>
                <a:gd name="T1" fmla="*/ 0 h 11520"/>
                <a:gd name="T2" fmla="*/ 0 w 12800"/>
                <a:gd name="T3" fmla="*/ 11464 h 11520"/>
                <a:gd name="T4" fmla="*/ 2337 w 12800"/>
                <a:gd name="T5" fmla="*/ 11520 h 11520"/>
                <a:gd name="T6" fmla="*/ 4424 w 12800"/>
                <a:gd name="T7" fmla="*/ 9322 h 11520"/>
                <a:gd name="T8" fmla="*/ 6706 w 12800"/>
                <a:gd name="T9" fmla="*/ 11520 h 11520"/>
                <a:gd name="T10" fmla="*/ 6762 w 12800"/>
                <a:gd name="T11" fmla="*/ 83 h 11520"/>
                <a:gd name="T12" fmla="*/ 2894 w 12800"/>
                <a:gd name="T13" fmla="*/ 7652 h 11520"/>
                <a:gd name="T14" fmla="*/ 1280 w 12800"/>
                <a:gd name="T15" fmla="*/ 6066 h 11520"/>
                <a:gd name="T16" fmla="*/ 2894 w 12800"/>
                <a:gd name="T17" fmla="*/ 7652 h 11520"/>
                <a:gd name="T18" fmla="*/ 1280 w 12800"/>
                <a:gd name="T19" fmla="*/ 5287 h 11520"/>
                <a:gd name="T20" fmla="*/ 2894 w 12800"/>
                <a:gd name="T21" fmla="*/ 3701 h 11520"/>
                <a:gd name="T22" fmla="*/ 2894 w 12800"/>
                <a:gd name="T23" fmla="*/ 2922 h 11520"/>
                <a:gd name="T24" fmla="*/ 1280 w 12800"/>
                <a:gd name="T25" fmla="*/ 1336 h 11520"/>
                <a:gd name="T26" fmla="*/ 2894 w 12800"/>
                <a:gd name="T27" fmla="*/ 2922 h 11520"/>
                <a:gd name="T28" fmla="*/ 3840 w 12800"/>
                <a:gd name="T29" fmla="*/ 7652 h 11520"/>
                <a:gd name="T30" fmla="*/ 5454 w 12800"/>
                <a:gd name="T31" fmla="*/ 6066 h 11520"/>
                <a:gd name="T32" fmla="*/ 5454 w 12800"/>
                <a:gd name="T33" fmla="*/ 5287 h 11520"/>
                <a:gd name="T34" fmla="*/ 3840 w 12800"/>
                <a:gd name="T35" fmla="*/ 3701 h 11520"/>
                <a:gd name="T36" fmla="*/ 5454 w 12800"/>
                <a:gd name="T37" fmla="*/ 5287 h 11520"/>
                <a:gd name="T38" fmla="*/ 3840 w 12800"/>
                <a:gd name="T39" fmla="*/ 2922 h 11520"/>
                <a:gd name="T40" fmla="*/ 5454 w 12800"/>
                <a:gd name="T41" fmla="*/ 1336 h 11520"/>
                <a:gd name="T42" fmla="*/ 12466 w 12800"/>
                <a:gd name="T43" fmla="*/ 3701 h 11520"/>
                <a:gd name="T44" fmla="*/ 7763 w 12800"/>
                <a:gd name="T45" fmla="*/ 4035 h 11520"/>
                <a:gd name="T46" fmla="*/ 7791 w 12800"/>
                <a:gd name="T47" fmla="*/ 11492 h 11520"/>
                <a:gd name="T48" fmla="*/ 9544 w 12800"/>
                <a:gd name="T49" fmla="*/ 10045 h 11520"/>
                <a:gd name="T50" fmla="*/ 11019 w 12800"/>
                <a:gd name="T51" fmla="*/ 11492 h 11520"/>
                <a:gd name="T52" fmla="*/ 12772 w 12800"/>
                <a:gd name="T53" fmla="*/ 11464 h 11520"/>
                <a:gd name="T54" fmla="*/ 12466 w 12800"/>
                <a:gd name="T55" fmla="*/ 3701 h 11520"/>
                <a:gd name="T56" fmla="*/ 8403 w 12800"/>
                <a:gd name="T57" fmla="*/ 8821 h 11520"/>
                <a:gd name="T58" fmla="*/ 12104 w 12800"/>
                <a:gd name="T59" fmla="*/ 8042 h 11520"/>
                <a:gd name="T60" fmla="*/ 12104 w 12800"/>
                <a:gd name="T61" fmla="*/ 7263 h 11520"/>
                <a:gd name="T62" fmla="*/ 8403 w 12800"/>
                <a:gd name="T63" fmla="*/ 6483 h 11520"/>
                <a:gd name="T64" fmla="*/ 12104 w 12800"/>
                <a:gd name="T65" fmla="*/ 7263 h 11520"/>
                <a:gd name="T66" fmla="*/ 8403 w 12800"/>
                <a:gd name="T67" fmla="*/ 5677 h 11520"/>
                <a:gd name="T68" fmla="*/ 12104 w 12800"/>
                <a:gd name="T69" fmla="*/ 4897 h 11520"/>
                <a:gd name="T70" fmla="*/ 12104 w 12800"/>
                <a:gd name="T71" fmla="*/ 5677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00" h="11520">
                  <a:moveTo>
                    <a:pt x="6706" y="0"/>
                  </a:moveTo>
                  <a:lnTo>
                    <a:pt x="56" y="0"/>
                  </a:lnTo>
                  <a:cubicBezTo>
                    <a:pt x="28" y="0"/>
                    <a:pt x="0" y="28"/>
                    <a:pt x="0" y="83"/>
                  </a:cubicBezTo>
                  <a:lnTo>
                    <a:pt x="0" y="11464"/>
                  </a:lnTo>
                  <a:cubicBezTo>
                    <a:pt x="0" y="11492"/>
                    <a:pt x="28" y="11520"/>
                    <a:pt x="56" y="11520"/>
                  </a:cubicBezTo>
                  <a:lnTo>
                    <a:pt x="2337" y="11520"/>
                  </a:lnTo>
                  <a:lnTo>
                    <a:pt x="2337" y="9322"/>
                  </a:lnTo>
                  <a:lnTo>
                    <a:pt x="4424" y="9322"/>
                  </a:lnTo>
                  <a:lnTo>
                    <a:pt x="4424" y="11520"/>
                  </a:lnTo>
                  <a:lnTo>
                    <a:pt x="6706" y="11520"/>
                  </a:lnTo>
                  <a:cubicBezTo>
                    <a:pt x="6734" y="11520"/>
                    <a:pt x="6762" y="11492"/>
                    <a:pt x="6762" y="11464"/>
                  </a:cubicBezTo>
                  <a:lnTo>
                    <a:pt x="6762" y="83"/>
                  </a:lnTo>
                  <a:cubicBezTo>
                    <a:pt x="6762" y="28"/>
                    <a:pt x="6734" y="0"/>
                    <a:pt x="6706" y="0"/>
                  </a:cubicBezTo>
                  <a:close/>
                  <a:moveTo>
                    <a:pt x="2894" y="7652"/>
                  </a:moveTo>
                  <a:lnTo>
                    <a:pt x="1280" y="7652"/>
                  </a:lnTo>
                  <a:lnTo>
                    <a:pt x="1280" y="6066"/>
                  </a:lnTo>
                  <a:lnTo>
                    <a:pt x="2894" y="6066"/>
                  </a:lnTo>
                  <a:lnTo>
                    <a:pt x="2894" y="7652"/>
                  </a:lnTo>
                  <a:close/>
                  <a:moveTo>
                    <a:pt x="2894" y="5287"/>
                  </a:moveTo>
                  <a:lnTo>
                    <a:pt x="1280" y="5287"/>
                  </a:lnTo>
                  <a:lnTo>
                    <a:pt x="1280" y="3701"/>
                  </a:lnTo>
                  <a:lnTo>
                    <a:pt x="2894" y="3701"/>
                  </a:lnTo>
                  <a:lnTo>
                    <a:pt x="2894" y="5287"/>
                  </a:lnTo>
                  <a:close/>
                  <a:moveTo>
                    <a:pt x="2894" y="2922"/>
                  </a:moveTo>
                  <a:lnTo>
                    <a:pt x="1280" y="2922"/>
                  </a:lnTo>
                  <a:lnTo>
                    <a:pt x="1280" y="1336"/>
                  </a:lnTo>
                  <a:lnTo>
                    <a:pt x="2894" y="1336"/>
                  </a:lnTo>
                  <a:lnTo>
                    <a:pt x="2894" y="2922"/>
                  </a:lnTo>
                  <a:close/>
                  <a:moveTo>
                    <a:pt x="5454" y="7652"/>
                  </a:moveTo>
                  <a:lnTo>
                    <a:pt x="3840" y="7652"/>
                  </a:lnTo>
                  <a:lnTo>
                    <a:pt x="3840" y="6066"/>
                  </a:lnTo>
                  <a:lnTo>
                    <a:pt x="5454" y="6066"/>
                  </a:lnTo>
                  <a:lnTo>
                    <a:pt x="5454" y="7652"/>
                  </a:lnTo>
                  <a:close/>
                  <a:moveTo>
                    <a:pt x="5454" y="5287"/>
                  </a:moveTo>
                  <a:lnTo>
                    <a:pt x="3840" y="5287"/>
                  </a:lnTo>
                  <a:lnTo>
                    <a:pt x="3840" y="3701"/>
                  </a:lnTo>
                  <a:lnTo>
                    <a:pt x="5454" y="3701"/>
                  </a:lnTo>
                  <a:lnTo>
                    <a:pt x="5454" y="5287"/>
                  </a:lnTo>
                  <a:close/>
                  <a:moveTo>
                    <a:pt x="5454" y="2922"/>
                  </a:moveTo>
                  <a:lnTo>
                    <a:pt x="3840" y="2922"/>
                  </a:lnTo>
                  <a:lnTo>
                    <a:pt x="3840" y="1336"/>
                  </a:lnTo>
                  <a:lnTo>
                    <a:pt x="5454" y="1336"/>
                  </a:lnTo>
                  <a:lnTo>
                    <a:pt x="5454" y="2922"/>
                  </a:lnTo>
                  <a:close/>
                  <a:moveTo>
                    <a:pt x="12466" y="3701"/>
                  </a:moveTo>
                  <a:lnTo>
                    <a:pt x="8097" y="3701"/>
                  </a:lnTo>
                  <a:cubicBezTo>
                    <a:pt x="7903" y="3701"/>
                    <a:pt x="7763" y="3840"/>
                    <a:pt x="7763" y="4035"/>
                  </a:cubicBezTo>
                  <a:lnTo>
                    <a:pt x="7763" y="11464"/>
                  </a:lnTo>
                  <a:cubicBezTo>
                    <a:pt x="7763" y="11492"/>
                    <a:pt x="7791" y="11492"/>
                    <a:pt x="7791" y="11492"/>
                  </a:cubicBezTo>
                  <a:lnTo>
                    <a:pt x="9544" y="11492"/>
                  </a:lnTo>
                  <a:lnTo>
                    <a:pt x="9544" y="10045"/>
                  </a:lnTo>
                  <a:lnTo>
                    <a:pt x="11019" y="10045"/>
                  </a:lnTo>
                  <a:lnTo>
                    <a:pt x="11019" y="11492"/>
                  </a:lnTo>
                  <a:lnTo>
                    <a:pt x="12744" y="11492"/>
                  </a:lnTo>
                  <a:cubicBezTo>
                    <a:pt x="12772" y="11492"/>
                    <a:pt x="12772" y="11464"/>
                    <a:pt x="12772" y="11464"/>
                  </a:cubicBezTo>
                  <a:lnTo>
                    <a:pt x="12772" y="4035"/>
                  </a:lnTo>
                  <a:cubicBezTo>
                    <a:pt x="12800" y="3868"/>
                    <a:pt x="12633" y="3701"/>
                    <a:pt x="12466" y="3701"/>
                  </a:cubicBezTo>
                  <a:close/>
                  <a:moveTo>
                    <a:pt x="12104" y="8821"/>
                  </a:moveTo>
                  <a:lnTo>
                    <a:pt x="8403" y="8821"/>
                  </a:lnTo>
                  <a:lnTo>
                    <a:pt x="8403" y="8042"/>
                  </a:lnTo>
                  <a:lnTo>
                    <a:pt x="12104" y="8042"/>
                  </a:lnTo>
                  <a:lnTo>
                    <a:pt x="12104" y="8821"/>
                  </a:lnTo>
                  <a:close/>
                  <a:moveTo>
                    <a:pt x="12104" y="7263"/>
                  </a:moveTo>
                  <a:lnTo>
                    <a:pt x="8403" y="7263"/>
                  </a:lnTo>
                  <a:lnTo>
                    <a:pt x="8403" y="6483"/>
                  </a:lnTo>
                  <a:lnTo>
                    <a:pt x="12104" y="6483"/>
                  </a:lnTo>
                  <a:lnTo>
                    <a:pt x="12104" y="7263"/>
                  </a:lnTo>
                  <a:close/>
                  <a:moveTo>
                    <a:pt x="12104" y="5677"/>
                  </a:moveTo>
                  <a:lnTo>
                    <a:pt x="8403" y="5677"/>
                  </a:lnTo>
                  <a:lnTo>
                    <a:pt x="8403" y="4897"/>
                  </a:lnTo>
                  <a:lnTo>
                    <a:pt x="12104" y="4897"/>
                  </a:lnTo>
                  <a:lnTo>
                    <a:pt x="12104" y="5677"/>
                  </a:lnTo>
                  <a:close/>
                  <a:moveTo>
                    <a:pt x="12104" y="5677"/>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grpSp>
      <p:grpSp>
        <p:nvGrpSpPr>
          <p:cNvPr id="52" name="组合 51"/>
          <p:cNvGrpSpPr/>
          <p:nvPr/>
        </p:nvGrpSpPr>
        <p:grpSpPr>
          <a:xfrm>
            <a:off x="1022072" y="4797310"/>
            <a:ext cx="4456592" cy="569609"/>
            <a:chOff x="1474816" y="3557099"/>
            <a:chExt cx="4456592" cy="569609"/>
          </a:xfrm>
        </p:grpSpPr>
        <p:cxnSp>
          <p:nvCxnSpPr>
            <p:cNvPr id="25" name="直接连接符 24"/>
            <p:cNvCxnSpPr/>
            <p:nvPr/>
          </p:nvCxnSpPr>
          <p:spPr>
            <a:xfrm>
              <a:off x="2157425" y="3557099"/>
              <a:ext cx="3773983" cy="0"/>
            </a:xfrm>
            <a:prstGeom prst="line">
              <a:avLst/>
            </a:prstGeom>
            <a:ln>
              <a:solidFill>
                <a:srgbClr val="D7D7D7"/>
              </a:solidFill>
            </a:ln>
          </p:spPr>
          <p:style>
            <a:lnRef idx="1">
              <a:schemeClr val="accent1"/>
            </a:lnRef>
            <a:fillRef idx="0">
              <a:schemeClr val="accent1"/>
            </a:fillRef>
            <a:effectRef idx="0">
              <a:schemeClr val="accent1"/>
            </a:effectRef>
            <a:fontRef idx="minor">
              <a:schemeClr val="tx1"/>
            </a:fontRef>
          </p:style>
        </p:cxnSp>
        <p:sp>
          <p:nvSpPr>
            <p:cNvPr id="47" name="iconfont-1187-868319"/>
            <p:cNvSpPr/>
            <p:nvPr/>
          </p:nvSpPr>
          <p:spPr>
            <a:xfrm>
              <a:off x="1474816" y="3738532"/>
              <a:ext cx="388498" cy="388176"/>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grpSp>
      <p:grpSp>
        <p:nvGrpSpPr>
          <p:cNvPr id="50" name="组合 49"/>
          <p:cNvGrpSpPr/>
          <p:nvPr/>
        </p:nvGrpSpPr>
        <p:grpSpPr>
          <a:xfrm>
            <a:off x="6493491" y="1711047"/>
            <a:ext cx="4657910" cy="3281486"/>
            <a:chOff x="6336715" y="946673"/>
            <a:chExt cx="4657910" cy="3281486"/>
          </a:xfrm>
        </p:grpSpPr>
        <p:grpSp>
          <p:nvGrpSpPr>
            <p:cNvPr id="16" name="组合 15"/>
            <p:cNvGrpSpPr/>
            <p:nvPr/>
          </p:nvGrpSpPr>
          <p:grpSpPr>
            <a:xfrm>
              <a:off x="6336715" y="946673"/>
              <a:ext cx="4657910" cy="3281486"/>
              <a:chOff x="6336715" y="946673"/>
              <a:chExt cx="4657910" cy="3281486"/>
            </a:xfrm>
          </p:grpSpPr>
          <p:sp>
            <p:nvSpPr>
              <p:cNvPr id="17" name="矩形 16"/>
              <p:cNvSpPr/>
              <p:nvPr/>
            </p:nvSpPr>
            <p:spPr>
              <a:xfrm>
                <a:off x="7220642" y="1830399"/>
                <a:ext cx="3773982" cy="2397760"/>
              </a:xfrm>
              <a:prstGeom prst="rect">
                <a:avLst/>
              </a:prstGeom>
            </p:spPr>
            <p:txBody>
              <a:bodyPr wrap="square" lIns="0" tIns="0" rIns="0" bIns="0">
                <a:spAutoFit/>
              </a:bodyPr>
              <a:lstStyle/>
              <a:p>
                <a:pPr marL="0" marR="0" lvl="0" indent="0" algn="just" defTabSz="914400" rtl="0" eaLnBrk="1" fontAlgn="auto" latinLnBrk="0" hangingPunct="1">
                  <a:lnSpc>
                    <a:spcPct val="130000"/>
                  </a:lnSpc>
                  <a:buClrTx/>
                  <a:buSzTx/>
                  <a:buFontTx/>
                  <a:buNone/>
                  <a:defRPr/>
                </a:pPr>
                <a:r>
                  <a:rPr kumimoji="0" lang="zh-CN" sz="2400" b="0" i="0" u="none" strike="noStrike" kern="1200" cap="none" spc="0" normalizeH="0" baseline="0" noProof="0" dirty="0">
                    <a:ln>
                      <a:noFill/>
                    </a:ln>
                    <a:effectLst/>
                    <a:uLnTx/>
                    <a:uFillTx/>
                    <a:cs typeface="+mn-ea"/>
                    <a:sym typeface="+mn-lt"/>
                  </a:rPr>
                  <a:t>新生报道时对学校了解并不多，加上目前因为疫情影响家长不能陪伴新生到校，由学校全权负责新生入学引导需耗费大量人力和时间。</a:t>
                </a:r>
              </a:p>
            </p:txBody>
          </p:sp>
          <p:sp>
            <p:nvSpPr>
              <p:cNvPr id="18" name="矩形: 圆角 17"/>
              <p:cNvSpPr/>
              <p:nvPr/>
            </p:nvSpPr>
            <p:spPr>
              <a:xfrm>
                <a:off x="6336715" y="1777175"/>
                <a:ext cx="791135" cy="791135"/>
              </a:xfrm>
              <a:prstGeom prst="roundRect">
                <a:avLst>
                  <a:gd name="adj" fmla="val 5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defRPr/>
                </a:pPr>
                <a:endParaRPr kumimoji="0" lang="zh-CN" altLang="en-US" sz="1800" b="0" i="0" u="none" strike="noStrike" kern="1200" cap="none" spc="0" normalizeH="0" baseline="0" noProof="0">
                  <a:ln>
                    <a:noFill/>
                  </a:ln>
                  <a:solidFill>
                    <a:schemeClr val="tx1"/>
                  </a:solidFill>
                  <a:effectLst/>
                  <a:uLnTx/>
                  <a:uFillTx/>
                  <a:cs typeface="+mn-ea"/>
                  <a:sym typeface="+mn-lt"/>
                </a:endParaRPr>
              </a:p>
            </p:txBody>
          </p:sp>
          <p:sp>
            <p:nvSpPr>
              <p:cNvPr id="19" name="矩形 18"/>
              <p:cNvSpPr/>
              <p:nvPr/>
            </p:nvSpPr>
            <p:spPr>
              <a:xfrm>
                <a:off x="7779218" y="946673"/>
                <a:ext cx="2656830" cy="730885"/>
              </a:xfrm>
              <a:prstGeom prst="rect">
                <a:avLst/>
              </a:prstGeom>
              <a:solidFill>
                <a:schemeClr val="accent2">
                  <a:lumMod val="60000"/>
                  <a:lumOff val="40000"/>
                </a:schemeClr>
              </a:solidFill>
            </p:spPr>
            <p:txBody>
              <a:bodyPr wrap="square">
                <a:spAutoFit/>
              </a:bodyPr>
              <a:lstStyle/>
              <a:p>
                <a:pPr marL="0" marR="0" lvl="0" indent="0" algn="ctr" defTabSz="914400" rtl="0" eaLnBrk="1" fontAlgn="auto" latinLnBrk="0" hangingPunct="1">
                  <a:lnSpc>
                    <a:spcPct val="130000"/>
                  </a:lnSpc>
                  <a:buClrTx/>
                  <a:buSzTx/>
                  <a:buFontTx/>
                  <a:buNone/>
                  <a:defRPr/>
                </a:pPr>
                <a:r>
                  <a:rPr kumimoji="0" lang="zh-CN" altLang="en-US" sz="3200" b="0" i="0" u="none" strike="noStrike" kern="1200" cap="none" spc="0" normalizeH="0" baseline="0" noProof="0" dirty="0">
                    <a:ln>
                      <a:noFill/>
                    </a:ln>
                    <a:effectLst/>
                    <a:uLnTx/>
                    <a:uFillTx/>
                    <a:cs typeface="+mn-ea"/>
                    <a:sym typeface="+mn-lt"/>
                  </a:rPr>
                  <a:t>新生引导不足</a:t>
                </a:r>
              </a:p>
            </p:txBody>
          </p:sp>
          <p:cxnSp>
            <p:nvCxnSpPr>
              <p:cNvPr id="20" name="直接连接符 19"/>
              <p:cNvCxnSpPr/>
              <p:nvPr/>
            </p:nvCxnSpPr>
            <p:spPr>
              <a:xfrm>
                <a:off x="7220642" y="1797221"/>
                <a:ext cx="3773983" cy="0"/>
              </a:xfrm>
              <a:prstGeom prst="line">
                <a:avLst/>
              </a:prstGeom>
              <a:ln>
                <a:solidFill>
                  <a:srgbClr val="D7D7D7"/>
                </a:solidFill>
              </a:ln>
            </p:spPr>
            <p:style>
              <a:lnRef idx="1">
                <a:schemeClr val="accent1"/>
              </a:lnRef>
              <a:fillRef idx="0">
                <a:schemeClr val="accent1"/>
              </a:fillRef>
              <a:effectRef idx="0">
                <a:schemeClr val="accent1"/>
              </a:effectRef>
              <a:fontRef idx="minor">
                <a:schemeClr val="tx1"/>
              </a:fontRef>
            </p:style>
          </p:cxnSp>
        </p:grpSp>
        <p:sp>
          <p:nvSpPr>
            <p:cNvPr id="49" name="iconfont-11242-5315122"/>
            <p:cNvSpPr/>
            <p:nvPr/>
          </p:nvSpPr>
          <p:spPr>
            <a:xfrm>
              <a:off x="6538033" y="2002503"/>
              <a:ext cx="388498" cy="340478"/>
            </a:xfrm>
            <a:custGeom>
              <a:avLst/>
              <a:gdLst>
                <a:gd name="T0" fmla="*/ 6475 w 9304"/>
                <a:gd name="T1" fmla="*/ 1583 h 8152"/>
                <a:gd name="T2" fmla="*/ 6475 w 9304"/>
                <a:gd name="T3" fmla="*/ 412 h 8152"/>
                <a:gd name="T4" fmla="*/ 6737 w 9304"/>
                <a:gd name="T5" fmla="*/ 118 h 8152"/>
                <a:gd name="T6" fmla="*/ 7717 w 9304"/>
                <a:gd name="T7" fmla="*/ 118 h 8152"/>
                <a:gd name="T8" fmla="*/ 7941 w 9304"/>
                <a:gd name="T9" fmla="*/ 386 h 8152"/>
                <a:gd name="T10" fmla="*/ 7941 w 9304"/>
                <a:gd name="T11" fmla="*/ 2812 h 8152"/>
                <a:gd name="T12" fmla="*/ 8056 w 9304"/>
                <a:gd name="T13" fmla="*/ 3100 h 8152"/>
                <a:gd name="T14" fmla="*/ 9125 w 9304"/>
                <a:gd name="T15" fmla="*/ 4105 h 8152"/>
                <a:gd name="T16" fmla="*/ 9125 w 9304"/>
                <a:gd name="T17" fmla="*/ 4546 h 8152"/>
                <a:gd name="T18" fmla="*/ 8856 w 9304"/>
                <a:gd name="T19" fmla="*/ 4905 h 8152"/>
                <a:gd name="T20" fmla="*/ 8523 w 9304"/>
                <a:gd name="T21" fmla="*/ 4905 h 8152"/>
                <a:gd name="T22" fmla="*/ 4811 w 9304"/>
                <a:gd name="T23" fmla="*/ 1340 h 8152"/>
                <a:gd name="T24" fmla="*/ 4670 w 9304"/>
                <a:gd name="T25" fmla="*/ 1212 h 8152"/>
                <a:gd name="T26" fmla="*/ 3806 w 9304"/>
                <a:gd name="T27" fmla="*/ 2044 h 8152"/>
                <a:gd name="T28" fmla="*/ 747 w 9304"/>
                <a:gd name="T29" fmla="*/ 4930 h 8152"/>
                <a:gd name="T30" fmla="*/ 408 w 9304"/>
                <a:gd name="T31" fmla="*/ 4930 h 8152"/>
                <a:gd name="T32" fmla="*/ 120 w 9304"/>
                <a:gd name="T33" fmla="*/ 4540 h 8152"/>
                <a:gd name="T34" fmla="*/ 120 w 9304"/>
                <a:gd name="T35" fmla="*/ 4162 h 8152"/>
                <a:gd name="T36" fmla="*/ 1854 w 9304"/>
                <a:gd name="T37" fmla="*/ 2505 h 8152"/>
                <a:gd name="T38" fmla="*/ 4133 w 9304"/>
                <a:gd name="T39" fmla="*/ 342 h 8152"/>
                <a:gd name="T40" fmla="*/ 5157 w 9304"/>
                <a:gd name="T41" fmla="*/ 342 h 8152"/>
                <a:gd name="T42" fmla="*/ 6385 w 9304"/>
                <a:gd name="T43" fmla="*/ 1513 h 8152"/>
                <a:gd name="T44" fmla="*/ 6475 w 9304"/>
                <a:gd name="T45" fmla="*/ 1583 h 8152"/>
                <a:gd name="T46" fmla="*/ 5361 w 9304"/>
                <a:gd name="T47" fmla="*/ 8137 h 8152"/>
                <a:gd name="T48" fmla="*/ 5361 w 9304"/>
                <a:gd name="T49" fmla="*/ 5807 h 8152"/>
                <a:gd name="T50" fmla="*/ 3941 w 9304"/>
                <a:gd name="T51" fmla="*/ 5807 h 8152"/>
                <a:gd name="T52" fmla="*/ 3941 w 9304"/>
                <a:gd name="T53" fmla="*/ 8143 h 8152"/>
                <a:gd name="T54" fmla="*/ 1816 w 9304"/>
                <a:gd name="T55" fmla="*/ 8143 h 8152"/>
                <a:gd name="T56" fmla="*/ 1432 w 9304"/>
                <a:gd name="T57" fmla="*/ 7740 h 8152"/>
                <a:gd name="T58" fmla="*/ 1432 w 9304"/>
                <a:gd name="T59" fmla="*/ 4866 h 8152"/>
                <a:gd name="T60" fmla="*/ 1502 w 9304"/>
                <a:gd name="T61" fmla="*/ 4719 h 8152"/>
                <a:gd name="T62" fmla="*/ 3326 w 9304"/>
                <a:gd name="T63" fmla="*/ 3068 h 8152"/>
                <a:gd name="T64" fmla="*/ 4542 w 9304"/>
                <a:gd name="T65" fmla="*/ 1974 h 8152"/>
                <a:gd name="T66" fmla="*/ 4645 w 9304"/>
                <a:gd name="T67" fmla="*/ 1884 h 8152"/>
                <a:gd name="T68" fmla="*/ 5368 w 9304"/>
                <a:gd name="T69" fmla="*/ 2524 h 8152"/>
                <a:gd name="T70" fmla="*/ 7749 w 9304"/>
                <a:gd name="T71" fmla="*/ 4674 h 8152"/>
                <a:gd name="T72" fmla="*/ 7870 w 9304"/>
                <a:gd name="T73" fmla="*/ 4956 h 8152"/>
                <a:gd name="T74" fmla="*/ 7870 w 9304"/>
                <a:gd name="T75" fmla="*/ 7689 h 8152"/>
                <a:gd name="T76" fmla="*/ 7704 w 9304"/>
                <a:gd name="T77" fmla="*/ 8086 h 8152"/>
                <a:gd name="T78" fmla="*/ 7537 w 9304"/>
                <a:gd name="T79" fmla="*/ 8143 h 8152"/>
                <a:gd name="T80" fmla="*/ 5406 w 9304"/>
                <a:gd name="T81" fmla="*/ 8143 h 8152"/>
                <a:gd name="T82" fmla="*/ 5361 w 9304"/>
                <a:gd name="T83" fmla="*/ 8137 h 8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04" h="8152">
                  <a:moveTo>
                    <a:pt x="6475" y="1583"/>
                  </a:moveTo>
                  <a:lnTo>
                    <a:pt x="6475" y="412"/>
                  </a:lnTo>
                  <a:cubicBezTo>
                    <a:pt x="6475" y="175"/>
                    <a:pt x="6526" y="118"/>
                    <a:pt x="6737" y="118"/>
                  </a:cubicBezTo>
                  <a:lnTo>
                    <a:pt x="7717" y="118"/>
                  </a:lnTo>
                  <a:cubicBezTo>
                    <a:pt x="7883" y="118"/>
                    <a:pt x="7941" y="188"/>
                    <a:pt x="7941" y="386"/>
                  </a:cubicBezTo>
                  <a:lnTo>
                    <a:pt x="7941" y="2812"/>
                  </a:lnTo>
                  <a:cubicBezTo>
                    <a:pt x="7932" y="2921"/>
                    <a:pt x="7975" y="3027"/>
                    <a:pt x="8056" y="3100"/>
                  </a:cubicBezTo>
                  <a:cubicBezTo>
                    <a:pt x="8414" y="3426"/>
                    <a:pt x="8766" y="3740"/>
                    <a:pt x="9125" y="4105"/>
                  </a:cubicBezTo>
                  <a:cubicBezTo>
                    <a:pt x="9297" y="4271"/>
                    <a:pt x="9304" y="4348"/>
                    <a:pt x="9125" y="4546"/>
                  </a:cubicBezTo>
                  <a:lnTo>
                    <a:pt x="8856" y="4905"/>
                  </a:lnTo>
                  <a:cubicBezTo>
                    <a:pt x="8747" y="5052"/>
                    <a:pt x="8651" y="5058"/>
                    <a:pt x="8523" y="4905"/>
                  </a:cubicBezTo>
                  <a:lnTo>
                    <a:pt x="4811" y="1340"/>
                  </a:lnTo>
                  <a:lnTo>
                    <a:pt x="4670" y="1212"/>
                  </a:lnTo>
                  <a:lnTo>
                    <a:pt x="3806" y="2044"/>
                  </a:lnTo>
                  <a:lnTo>
                    <a:pt x="747" y="4930"/>
                  </a:lnTo>
                  <a:cubicBezTo>
                    <a:pt x="606" y="5065"/>
                    <a:pt x="523" y="5052"/>
                    <a:pt x="408" y="4930"/>
                  </a:cubicBezTo>
                  <a:lnTo>
                    <a:pt x="120" y="4540"/>
                  </a:lnTo>
                  <a:cubicBezTo>
                    <a:pt x="0" y="4443"/>
                    <a:pt x="0" y="4260"/>
                    <a:pt x="120" y="4162"/>
                  </a:cubicBezTo>
                  <a:lnTo>
                    <a:pt x="1854" y="2505"/>
                  </a:lnTo>
                  <a:lnTo>
                    <a:pt x="4133" y="342"/>
                  </a:lnTo>
                  <a:cubicBezTo>
                    <a:pt x="4389" y="0"/>
                    <a:pt x="4901" y="0"/>
                    <a:pt x="5157" y="342"/>
                  </a:cubicBezTo>
                  <a:lnTo>
                    <a:pt x="6385" y="1513"/>
                  </a:lnTo>
                  <a:lnTo>
                    <a:pt x="6475" y="1583"/>
                  </a:lnTo>
                  <a:close/>
                  <a:moveTo>
                    <a:pt x="5361" y="8137"/>
                  </a:moveTo>
                  <a:lnTo>
                    <a:pt x="5361" y="5807"/>
                  </a:lnTo>
                  <a:lnTo>
                    <a:pt x="3941" y="5807"/>
                  </a:lnTo>
                  <a:lnTo>
                    <a:pt x="3941" y="8143"/>
                  </a:lnTo>
                  <a:lnTo>
                    <a:pt x="1816" y="8143"/>
                  </a:lnTo>
                  <a:cubicBezTo>
                    <a:pt x="1593" y="8152"/>
                    <a:pt x="1412" y="7963"/>
                    <a:pt x="1432" y="7740"/>
                  </a:cubicBezTo>
                  <a:lnTo>
                    <a:pt x="1432" y="4866"/>
                  </a:lnTo>
                  <a:cubicBezTo>
                    <a:pt x="1439" y="4811"/>
                    <a:pt x="1463" y="4759"/>
                    <a:pt x="1502" y="4719"/>
                  </a:cubicBezTo>
                  <a:lnTo>
                    <a:pt x="3326" y="3068"/>
                  </a:lnTo>
                  <a:lnTo>
                    <a:pt x="4542" y="1974"/>
                  </a:lnTo>
                  <a:lnTo>
                    <a:pt x="4645" y="1884"/>
                  </a:lnTo>
                  <a:lnTo>
                    <a:pt x="5368" y="2524"/>
                  </a:lnTo>
                  <a:lnTo>
                    <a:pt x="7749" y="4674"/>
                  </a:lnTo>
                  <a:cubicBezTo>
                    <a:pt x="7833" y="4742"/>
                    <a:pt x="7879" y="4848"/>
                    <a:pt x="7870" y="4956"/>
                  </a:cubicBezTo>
                  <a:lnTo>
                    <a:pt x="7870" y="7689"/>
                  </a:lnTo>
                  <a:cubicBezTo>
                    <a:pt x="7886" y="7841"/>
                    <a:pt x="7823" y="7990"/>
                    <a:pt x="7704" y="8086"/>
                  </a:cubicBezTo>
                  <a:cubicBezTo>
                    <a:pt x="7655" y="8121"/>
                    <a:pt x="7597" y="8141"/>
                    <a:pt x="7537" y="8143"/>
                  </a:cubicBezTo>
                  <a:lnTo>
                    <a:pt x="5406" y="8143"/>
                  </a:lnTo>
                  <a:lnTo>
                    <a:pt x="5361" y="81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grpSp>
      <p:sp>
        <p:nvSpPr>
          <p:cNvPr id="2" name="文本框 1"/>
          <p:cNvSpPr txBox="1"/>
          <p:nvPr/>
        </p:nvSpPr>
        <p:spPr>
          <a:xfrm>
            <a:off x="168275" y="146685"/>
            <a:ext cx="2240915" cy="706755"/>
          </a:xfrm>
          <a:prstGeom prst="rect">
            <a:avLst/>
          </a:prstGeom>
          <a:solidFill>
            <a:schemeClr val="accent5">
              <a:lumMod val="40000"/>
              <a:lumOff val="60000"/>
            </a:schemeClr>
          </a:solidFill>
        </p:spPr>
        <p:txBody>
          <a:bodyPr wrap="square" rtlCol="0">
            <a:spAutoFit/>
          </a:bodyPr>
          <a:lstStyle/>
          <a:p>
            <a:r>
              <a:rPr lang="zh-CN" altLang="en-US" sz="4000">
                <a:solidFill>
                  <a:schemeClr val="tx1">
                    <a:lumMod val="75000"/>
                    <a:lumOff val="25000"/>
                  </a:schemeClr>
                </a:solidFill>
              </a:rPr>
              <a:t>项目背景</a:t>
            </a:r>
          </a:p>
        </p:txBody>
      </p:sp>
    </p:spTree>
    <p:custDataLst>
      <p:tags r:id="rId2"/>
    </p:custData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2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50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rot="19367479">
            <a:off x="4095750" y="1935480"/>
            <a:ext cx="3731895" cy="3330575"/>
          </a:xfrm>
          <a:custGeom>
            <a:avLst/>
            <a:gdLst>
              <a:gd name="T0" fmla="*/ 655509004 w 21600"/>
              <a:gd name="T1" fmla="*/ 290404854 h 21600"/>
              <a:gd name="T2" fmla="*/ 535105661 w 21600"/>
              <a:gd name="T3" fmla="*/ 124988880 h 21600"/>
              <a:gd name="T4" fmla="*/ 550801195 w 21600"/>
              <a:gd name="T5" fmla="*/ 287085661 h 21600"/>
              <a:gd name="T6" fmla="*/ 615374498 w 21600"/>
              <a:gd name="T7" fmla="*/ 529517461 h 21600"/>
              <a:gd name="T8" fmla="*/ 425388683 w 21600"/>
              <a:gd name="T9" fmla="*/ 528272844 h 21600"/>
              <a:gd name="T10" fmla="*/ 426876327 w 21600"/>
              <a:gd name="T11" fmla="*/ 365968654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018"/>
                  <a:pt x="17501" y="7297"/>
                  <a:pt x="16328" y="5957"/>
                </a:cubicBezTo>
                <a:lnTo>
                  <a:pt x="18924" y="3683"/>
                </a:lnTo>
                <a:cubicBezTo>
                  <a:pt x="20649" y="5653"/>
                  <a:pt x="21600" y="8182"/>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endParaRPr lang="zh-CN" altLang="en-US" sz="2800">
              <a:cs typeface="+mn-ea"/>
              <a:sym typeface="+mn-lt"/>
            </a:endParaRPr>
          </a:p>
        </p:txBody>
      </p:sp>
      <p:sp>
        <p:nvSpPr>
          <p:cNvPr id="11" name="AutoShape 6"/>
          <p:cNvSpPr>
            <a:spLocks noChangeArrowheads="1"/>
          </p:cNvSpPr>
          <p:nvPr/>
        </p:nvSpPr>
        <p:spPr bwMode="auto">
          <a:xfrm rot="12146960">
            <a:off x="4422140" y="1532890"/>
            <a:ext cx="3924300" cy="3646805"/>
          </a:xfrm>
          <a:custGeom>
            <a:avLst/>
            <a:gdLst>
              <a:gd name="T0" fmla="*/ 655538341 w 21600"/>
              <a:gd name="T1" fmla="*/ 296464031 h 21600"/>
              <a:gd name="T2" fmla="*/ 543269557 w 21600"/>
              <a:gd name="T3" fmla="*/ 132954064 h 21600"/>
              <a:gd name="T4" fmla="*/ 550893885 w 21600"/>
              <a:gd name="T5" fmla="*/ 291151123 h 21600"/>
              <a:gd name="T6" fmla="*/ 615715665 w 21600"/>
              <a:gd name="T7" fmla="*/ 529224360 h 21600"/>
              <a:gd name="T8" fmla="*/ 425624564 w 21600"/>
              <a:gd name="T9" fmla="*/ 527980249 h 21600"/>
              <a:gd name="T10" fmla="*/ 427112969 w 21600"/>
              <a:gd name="T11" fmla="*/ 365766071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130"/>
                  <a:pt x="17580" y="7511"/>
                  <a:pt x="16538" y="6208"/>
                </a:cubicBezTo>
                <a:lnTo>
                  <a:pt x="19232" y="4052"/>
                </a:lnTo>
                <a:cubicBezTo>
                  <a:pt x="20765" y="5967"/>
                  <a:pt x="21600" y="8347"/>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accent1"/>
          </a:solidFill>
          <a:ln w="3175" cap="flat" cmpd="sng">
            <a:solidFill>
              <a:srgbClr val="EAEAEA"/>
            </a:solidFill>
            <a:miter lim="800000"/>
          </a:ln>
        </p:spPr>
        <p:txBody>
          <a:bodyPr anchor="ctr"/>
          <a:lstStyle/>
          <a:p>
            <a:endParaRPr lang="zh-CN" altLang="en-US" sz="2800" dirty="0">
              <a:cs typeface="+mn-ea"/>
              <a:sym typeface="+mn-lt"/>
            </a:endParaRPr>
          </a:p>
        </p:txBody>
      </p:sp>
      <p:grpSp>
        <p:nvGrpSpPr>
          <p:cNvPr id="13" name="组合 12"/>
          <p:cNvGrpSpPr/>
          <p:nvPr/>
        </p:nvGrpSpPr>
        <p:grpSpPr bwMode="auto">
          <a:xfrm>
            <a:off x="520383" y="2957384"/>
            <a:ext cx="3753485" cy="2676525"/>
            <a:chOff x="-709138" y="244136"/>
            <a:chExt cx="3279900" cy="2303190"/>
          </a:xfrm>
        </p:grpSpPr>
        <p:sp>
          <p:nvSpPr>
            <p:cNvPr id="14" name="Line 17"/>
            <p:cNvSpPr>
              <a:spLocks noChangeShapeType="1"/>
            </p:cNvSpPr>
            <p:nvPr/>
          </p:nvSpPr>
          <p:spPr bwMode="auto">
            <a:xfrm>
              <a:off x="15605" y="363805"/>
              <a:ext cx="2405062" cy="1"/>
            </a:xfrm>
            <a:prstGeom prst="line">
              <a:avLst/>
            </a:prstGeom>
            <a:noFill/>
            <a:ln w="19050">
              <a:solidFill>
                <a:schemeClr val="accent1"/>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6" name="TextBox 43"/>
            <p:cNvSpPr>
              <a:spLocks noChangeArrowheads="1"/>
            </p:cNvSpPr>
            <p:nvPr/>
          </p:nvSpPr>
          <p:spPr bwMode="auto">
            <a:xfrm>
              <a:off x="-709138" y="244136"/>
              <a:ext cx="3279900" cy="230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sz="2800" dirty="0">
                  <a:cs typeface="+mn-ea"/>
                  <a:sym typeface="+mn-lt"/>
                </a:rPr>
                <a:t>将新生信息直观的展示出来，使相关人员可以一眼找到并查看相关数据。</a:t>
              </a:r>
            </a:p>
          </p:txBody>
        </p:sp>
      </p:grpSp>
      <p:sp>
        <p:nvSpPr>
          <p:cNvPr id="18" name="AutoShape 5"/>
          <p:cNvSpPr>
            <a:spLocks noChangeArrowheads="1"/>
          </p:cNvSpPr>
          <p:nvPr/>
        </p:nvSpPr>
        <p:spPr bwMode="auto">
          <a:xfrm rot="5078397">
            <a:off x="4055110" y="1550035"/>
            <a:ext cx="3813810" cy="3296920"/>
          </a:xfrm>
          <a:custGeom>
            <a:avLst/>
            <a:gdLst>
              <a:gd name="T0" fmla="*/ 655872447 w 21600"/>
              <a:gd name="T1" fmla="*/ 290218200 h 21600"/>
              <a:gd name="T2" fmla="*/ 535402274 w 21600"/>
              <a:gd name="T3" fmla="*/ 124919825 h 21600"/>
              <a:gd name="T4" fmla="*/ 551106515 w 21600"/>
              <a:gd name="T5" fmla="*/ 286926651 h 21600"/>
              <a:gd name="T6" fmla="*/ 615715665 w 21600"/>
              <a:gd name="T7" fmla="*/ 529224360 h 21600"/>
              <a:gd name="T8" fmla="*/ 425624564 w 21600"/>
              <a:gd name="T9" fmla="*/ 527980249 h 21600"/>
              <a:gd name="T10" fmla="*/ 427112969 w 21600"/>
              <a:gd name="T11" fmla="*/ 365766071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018"/>
                  <a:pt x="17501" y="7297"/>
                  <a:pt x="16327" y="5957"/>
                </a:cubicBezTo>
                <a:lnTo>
                  <a:pt x="18923" y="3683"/>
                </a:lnTo>
                <a:cubicBezTo>
                  <a:pt x="20648" y="5652"/>
                  <a:pt x="21600" y="8181"/>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accent1"/>
          </a:solidFill>
          <a:ln w="3175" cap="flat" cmpd="sng">
            <a:solidFill>
              <a:srgbClr val="D3E2FF"/>
            </a:solidFill>
            <a:miter lim="800000"/>
          </a:ln>
        </p:spPr>
        <p:txBody>
          <a:bodyPr lIns="0" rIns="0" anchor="ctr"/>
          <a:lstStyle/>
          <a:p>
            <a:endParaRPr lang="zh-CN" altLang="en-US" sz="2800">
              <a:cs typeface="+mn-ea"/>
              <a:sym typeface="+mn-lt"/>
            </a:endParaRPr>
          </a:p>
        </p:txBody>
      </p:sp>
      <p:grpSp>
        <p:nvGrpSpPr>
          <p:cNvPr id="20" name="组合 19"/>
          <p:cNvGrpSpPr/>
          <p:nvPr/>
        </p:nvGrpSpPr>
        <p:grpSpPr bwMode="auto">
          <a:xfrm>
            <a:off x="7781287" y="2957365"/>
            <a:ext cx="4296410" cy="2030095"/>
            <a:chOff x="-275726" y="359041"/>
            <a:chExt cx="3753610" cy="1747764"/>
          </a:xfrm>
        </p:grpSpPr>
        <p:sp>
          <p:nvSpPr>
            <p:cNvPr id="21" name="Line 18"/>
            <p:cNvSpPr>
              <a:spLocks noChangeShapeType="1"/>
            </p:cNvSpPr>
            <p:nvPr/>
          </p:nvSpPr>
          <p:spPr bwMode="auto">
            <a:xfrm flipH="1">
              <a:off x="0" y="359042"/>
              <a:ext cx="2405062" cy="1"/>
            </a:xfrm>
            <a:prstGeom prst="line">
              <a:avLst/>
            </a:prstGeom>
            <a:noFill/>
            <a:ln w="19050">
              <a:solidFill>
                <a:schemeClr val="accent1"/>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3" name="TextBox 20"/>
            <p:cNvSpPr>
              <a:spLocks noChangeArrowheads="1"/>
            </p:cNvSpPr>
            <p:nvPr/>
          </p:nvSpPr>
          <p:spPr bwMode="auto">
            <a:xfrm>
              <a:off x="-275726" y="359041"/>
              <a:ext cx="3753610" cy="174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sz="2800" dirty="0">
                  <a:cs typeface="+mn-ea"/>
                  <a:sym typeface="+mn-lt"/>
                </a:rPr>
                <a:t>使学校可以在尽量减少人力消耗的情况下完成对新生入学清晰，直观的引导</a:t>
              </a:r>
            </a:p>
          </p:txBody>
        </p:sp>
      </p:grpSp>
      <p:sp>
        <p:nvSpPr>
          <p:cNvPr id="2" name="文本框 1"/>
          <p:cNvSpPr txBox="1"/>
          <p:nvPr/>
        </p:nvSpPr>
        <p:spPr>
          <a:xfrm>
            <a:off x="168275" y="146685"/>
            <a:ext cx="2240915" cy="706755"/>
          </a:xfrm>
          <a:prstGeom prst="rect">
            <a:avLst/>
          </a:prstGeom>
          <a:solidFill>
            <a:schemeClr val="accent5">
              <a:lumMod val="40000"/>
              <a:lumOff val="60000"/>
            </a:schemeClr>
          </a:solidFill>
        </p:spPr>
        <p:txBody>
          <a:bodyPr wrap="square" rtlCol="0">
            <a:spAutoFit/>
          </a:bodyPr>
          <a:lstStyle/>
          <a:p>
            <a:r>
              <a:rPr lang="zh-CN" altLang="en-US" sz="4000" dirty="0">
                <a:solidFill>
                  <a:schemeClr val="tx1">
                    <a:lumMod val="75000"/>
                    <a:lumOff val="25000"/>
                  </a:schemeClr>
                </a:solidFill>
              </a:rPr>
              <a:t>项目目标</a:t>
            </a:r>
          </a:p>
        </p:txBody>
      </p:sp>
      <p:sp>
        <p:nvSpPr>
          <p:cNvPr id="8" name="文本框 7"/>
          <p:cNvSpPr txBox="1"/>
          <p:nvPr/>
        </p:nvSpPr>
        <p:spPr>
          <a:xfrm>
            <a:off x="344170" y="2092960"/>
            <a:ext cx="4314825" cy="645160"/>
          </a:xfrm>
          <a:prstGeom prst="rect">
            <a:avLst/>
          </a:prstGeom>
          <a:noFill/>
        </p:spPr>
        <p:txBody>
          <a:bodyPr wrap="none" rtlCol="0">
            <a:spAutoFit/>
          </a:bodyPr>
          <a:lstStyle/>
          <a:p>
            <a:r>
              <a:rPr lang="zh-CN" altLang="en-US" sz="3600" b="1"/>
              <a:t>实现新生信息可视化</a:t>
            </a:r>
          </a:p>
        </p:txBody>
      </p:sp>
      <p:sp>
        <p:nvSpPr>
          <p:cNvPr id="15" name="文本框 14"/>
          <p:cNvSpPr txBox="1"/>
          <p:nvPr/>
        </p:nvSpPr>
        <p:spPr>
          <a:xfrm>
            <a:off x="7785100" y="2092960"/>
            <a:ext cx="4314825" cy="645160"/>
          </a:xfrm>
          <a:prstGeom prst="rect">
            <a:avLst/>
          </a:prstGeom>
          <a:noFill/>
        </p:spPr>
        <p:txBody>
          <a:bodyPr wrap="none" rtlCol="0">
            <a:spAutoFit/>
          </a:bodyPr>
          <a:lstStyle/>
          <a:p>
            <a:r>
              <a:rPr lang="zh-CN" altLang="en-US" sz="3600" b="1"/>
              <a:t>实现新生引导电子化</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10115" y="1580411"/>
            <a:ext cx="7973047" cy="3082022"/>
            <a:chOff x="208045" y="1679249"/>
            <a:chExt cx="11003514" cy="4253464"/>
          </a:xfrm>
        </p:grpSpPr>
        <p:pic>
          <p:nvPicPr>
            <p:cNvPr id="17" name="图片 16"/>
            <p:cNvPicPr>
              <a:picLocks noChangeAspect="1"/>
            </p:cNvPicPr>
            <p:nvPr/>
          </p:nvPicPr>
          <p:blipFill rotWithShape="1">
            <a:blip r:embed="rId3" cstate="print">
              <a:grayscl/>
              <a:extLst>
                <a:ext uri="{28A0092B-C50C-407E-A947-70E740481C1C}">
                  <a14:useLocalDpi xmlns:a14="http://schemas.microsoft.com/office/drawing/2010/main" val="0"/>
                </a:ext>
              </a:extLst>
            </a:blip>
            <a:srcRect t="25233" b="61735"/>
            <a:stretch>
              <a:fillRect/>
            </a:stretch>
          </p:blipFill>
          <p:spPr>
            <a:xfrm>
              <a:off x="852765" y="2694164"/>
              <a:ext cx="10358794" cy="1350004"/>
            </a:xfrm>
            <a:prstGeom prst="rect">
              <a:avLst/>
            </a:prstGeom>
          </p:spPr>
        </p:pic>
        <p:pic>
          <p:nvPicPr>
            <p:cNvPr id="18" name="图片 17"/>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6679620" flipH="1">
              <a:off x="7489957" y="2742072"/>
              <a:ext cx="4253464" cy="2127818"/>
            </a:xfrm>
            <a:prstGeom prst="rect">
              <a:avLst/>
            </a:prstGeom>
          </p:spPr>
        </p:pic>
        <p:pic>
          <p:nvPicPr>
            <p:cNvPr id="19" name="图片 18"/>
            <p:cNvPicPr>
              <a:picLocks noChangeAspect="1"/>
            </p:cNvPicPr>
            <p:nvPr/>
          </p:nvPicPr>
          <p:blipFill rotWithShape="1">
            <a:blip r:embed="rId6" cstate="print">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b="49974"/>
            <a:stretch>
              <a:fillRect/>
            </a:stretch>
          </p:blipFill>
          <p:spPr>
            <a:xfrm rot="19123287">
              <a:off x="208045" y="2231748"/>
              <a:ext cx="3578847" cy="1790338"/>
            </a:xfrm>
            <a:prstGeom prst="rect">
              <a:avLst/>
            </a:prstGeom>
          </p:spPr>
        </p:pic>
      </p:grpSp>
      <p:grpSp>
        <p:nvGrpSpPr>
          <p:cNvPr id="3" name="组合 2"/>
          <p:cNvGrpSpPr/>
          <p:nvPr/>
        </p:nvGrpSpPr>
        <p:grpSpPr>
          <a:xfrm rot="5400000" flipV="1">
            <a:off x="-3402847" y="423183"/>
            <a:ext cx="9824663" cy="5227860"/>
            <a:chOff x="4220099" y="-892698"/>
            <a:chExt cx="9824663" cy="5227860"/>
          </a:xfrm>
        </p:grpSpPr>
        <p:sp>
          <p:nvSpPr>
            <p:cNvPr id="4" name="任意多边形: 形状 3"/>
            <p:cNvSpPr/>
            <p:nvPr/>
          </p:nvSpPr>
          <p:spPr>
            <a:xfrm>
              <a:off x="4220099" y="-892698"/>
              <a:ext cx="9824663" cy="5227860"/>
            </a:xfrm>
            <a:custGeom>
              <a:avLst/>
              <a:gdLst>
                <a:gd name="connsiteX0" fmla="*/ 491601 w 9824663"/>
                <a:gd name="connsiteY0" fmla="*/ 448198 h 5227860"/>
                <a:gd name="connsiteX1" fmla="*/ 1418701 w 9824663"/>
                <a:gd name="connsiteY1" fmla="*/ 2149998 h 5227860"/>
                <a:gd name="connsiteX2" fmla="*/ 4923901 w 9824663"/>
                <a:gd name="connsiteY2" fmla="*/ 3191398 h 5227860"/>
                <a:gd name="connsiteX3" fmla="*/ 6625701 w 9824663"/>
                <a:gd name="connsiteY3" fmla="*/ 5147198 h 5227860"/>
                <a:gd name="connsiteX4" fmla="*/ 9343501 w 9824663"/>
                <a:gd name="connsiteY4" fmla="*/ 4397898 h 5227860"/>
                <a:gd name="connsiteX5" fmla="*/ 8911701 w 9824663"/>
                <a:gd name="connsiteY5" fmla="*/ 333898 h 5227860"/>
                <a:gd name="connsiteX6" fmla="*/ 491601 w 9824663"/>
                <a:gd name="connsiteY6" fmla="*/ 448198 h 5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663" h="5227860">
                  <a:moveTo>
                    <a:pt x="491601" y="448198"/>
                  </a:moveTo>
                  <a:cubicBezTo>
                    <a:pt x="-757232" y="750881"/>
                    <a:pt x="679984" y="1692798"/>
                    <a:pt x="1418701" y="2149998"/>
                  </a:cubicBezTo>
                  <a:cubicBezTo>
                    <a:pt x="2157418" y="2607198"/>
                    <a:pt x="4056068" y="2691865"/>
                    <a:pt x="4923901" y="3191398"/>
                  </a:cubicBezTo>
                  <a:cubicBezTo>
                    <a:pt x="5791734" y="3690931"/>
                    <a:pt x="5889101" y="4946115"/>
                    <a:pt x="6625701" y="5147198"/>
                  </a:cubicBezTo>
                  <a:cubicBezTo>
                    <a:pt x="7362301" y="5348281"/>
                    <a:pt x="8962501" y="5200115"/>
                    <a:pt x="9343501" y="4397898"/>
                  </a:cubicBezTo>
                  <a:cubicBezTo>
                    <a:pt x="9724501" y="3595681"/>
                    <a:pt x="10382784" y="994298"/>
                    <a:pt x="8911701" y="333898"/>
                  </a:cubicBezTo>
                  <a:cubicBezTo>
                    <a:pt x="7440618" y="-326502"/>
                    <a:pt x="1740434" y="145515"/>
                    <a:pt x="491601" y="448198"/>
                  </a:cubicBezTo>
                  <a:close/>
                </a:path>
              </a:pathLst>
            </a:custGeom>
            <a:solidFill>
              <a:srgbClr val="507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274060" y="-724041"/>
              <a:ext cx="8128199" cy="3899152"/>
            </a:xfrm>
            <a:custGeom>
              <a:avLst/>
              <a:gdLst>
                <a:gd name="connsiteX0" fmla="*/ 381783 w 8119843"/>
                <a:gd name="connsiteY0" fmla="*/ 635141 h 3899152"/>
                <a:gd name="connsiteX1" fmla="*/ 1004083 w 8119843"/>
                <a:gd name="connsiteY1" fmla="*/ 889141 h 3899152"/>
                <a:gd name="connsiteX2" fmla="*/ 1562883 w 8119843"/>
                <a:gd name="connsiteY2" fmla="*/ 749441 h 3899152"/>
                <a:gd name="connsiteX3" fmla="*/ 3086883 w 8119843"/>
                <a:gd name="connsiteY3" fmla="*/ 927241 h 3899152"/>
                <a:gd name="connsiteX4" fmla="*/ 5195083 w 8119843"/>
                <a:gd name="connsiteY4" fmla="*/ 3543441 h 3899152"/>
                <a:gd name="connsiteX5" fmla="*/ 7252483 w 8119843"/>
                <a:gd name="connsiteY5" fmla="*/ 3860941 h 3899152"/>
                <a:gd name="connsiteX6" fmla="*/ 7849383 w 8119843"/>
                <a:gd name="connsiteY6" fmla="*/ 3416441 h 3899152"/>
                <a:gd name="connsiteX7" fmla="*/ 7417583 w 8119843"/>
                <a:gd name="connsiteY7" fmla="*/ 139841 h 3899152"/>
                <a:gd name="connsiteX8" fmla="*/ 381783 w 8119843"/>
                <a:gd name="connsiteY8" fmla="*/ 635141 h 3899152"/>
                <a:gd name="connsiteX0-1" fmla="*/ 385924 w 8123984"/>
                <a:gd name="connsiteY0-2" fmla="*/ 635141 h 3899152"/>
                <a:gd name="connsiteX1-3" fmla="*/ 1008224 w 8123984"/>
                <a:gd name="connsiteY1-4" fmla="*/ 889141 h 3899152"/>
                <a:gd name="connsiteX2-5" fmla="*/ 1732124 w 8123984"/>
                <a:gd name="connsiteY2-6" fmla="*/ 1028841 h 3899152"/>
                <a:gd name="connsiteX3-7" fmla="*/ 3091024 w 8123984"/>
                <a:gd name="connsiteY3-8" fmla="*/ 927241 h 3899152"/>
                <a:gd name="connsiteX4-9" fmla="*/ 5199224 w 8123984"/>
                <a:gd name="connsiteY4-10" fmla="*/ 3543441 h 3899152"/>
                <a:gd name="connsiteX5-11" fmla="*/ 7256624 w 8123984"/>
                <a:gd name="connsiteY5-12" fmla="*/ 3860941 h 3899152"/>
                <a:gd name="connsiteX6-13" fmla="*/ 7853524 w 8123984"/>
                <a:gd name="connsiteY6-14" fmla="*/ 3416441 h 3899152"/>
                <a:gd name="connsiteX7-15" fmla="*/ 7421724 w 8123984"/>
                <a:gd name="connsiteY7-16" fmla="*/ 139841 h 3899152"/>
                <a:gd name="connsiteX8-17" fmla="*/ 385924 w 8123984"/>
                <a:gd name="connsiteY8-18" fmla="*/ 635141 h 3899152"/>
                <a:gd name="connsiteX0-19" fmla="*/ 385924 w 8123984"/>
                <a:gd name="connsiteY0-20" fmla="*/ 635141 h 3899152"/>
                <a:gd name="connsiteX1-21" fmla="*/ 1008224 w 8123984"/>
                <a:gd name="connsiteY1-22" fmla="*/ 889141 h 3899152"/>
                <a:gd name="connsiteX2-23" fmla="*/ 1732124 w 8123984"/>
                <a:gd name="connsiteY2-24" fmla="*/ 1028841 h 3899152"/>
                <a:gd name="connsiteX3-25" fmla="*/ 3091024 w 8123984"/>
                <a:gd name="connsiteY3-26" fmla="*/ 927241 h 3899152"/>
                <a:gd name="connsiteX4-27" fmla="*/ 5199224 w 8123984"/>
                <a:gd name="connsiteY4-28" fmla="*/ 3543441 h 3899152"/>
                <a:gd name="connsiteX5-29" fmla="*/ 7256624 w 8123984"/>
                <a:gd name="connsiteY5-30" fmla="*/ 3860941 h 3899152"/>
                <a:gd name="connsiteX6-31" fmla="*/ 7853524 w 8123984"/>
                <a:gd name="connsiteY6-32" fmla="*/ 3416441 h 3899152"/>
                <a:gd name="connsiteX7-33" fmla="*/ 7421724 w 8123984"/>
                <a:gd name="connsiteY7-34" fmla="*/ 139841 h 3899152"/>
                <a:gd name="connsiteX8-35" fmla="*/ 385924 w 8123984"/>
                <a:gd name="connsiteY8-36" fmla="*/ 635141 h 3899152"/>
                <a:gd name="connsiteX0-37" fmla="*/ 390139 w 8128199"/>
                <a:gd name="connsiteY0-38" fmla="*/ 635141 h 3899152"/>
                <a:gd name="connsiteX1-39" fmla="*/ 1012439 w 8128199"/>
                <a:gd name="connsiteY1-40" fmla="*/ 889141 h 3899152"/>
                <a:gd name="connsiteX2-41" fmla="*/ 1901439 w 8128199"/>
                <a:gd name="connsiteY2-42" fmla="*/ 1079641 h 3899152"/>
                <a:gd name="connsiteX3-43" fmla="*/ 3095239 w 8128199"/>
                <a:gd name="connsiteY3-44" fmla="*/ 927241 h 3899152"/>
                <a:gd name="connsiteX4-45" fmla="*/ 5203439 w 8128199"/>
                <a:gd name="connsiteY4-46" fmla="*/ 3543441 h 3899152"/>
                <a:gd name="connsiteX5-47" fmla="*/ 7260839 w 8128199"/>
                <a:gd name="connsiteY5-48" fmla="*/ 3860941 h 3899152"/>
                <a:gd name="connsiteX6-49" fmla="*/ 7857739 w 8128199"/>
                <a:gd name="connsiteY6-50" fmla="*/ 3416441 h 3899152"/>
                <a:gd name="connsiteX7-51" fmla="*/ 7425939 w 8128199"/>
                <a:gd name="connsiteY7-52" fmla="*/ 139841 h 3899152"/>
                <a:gd name="connsiteX8-53" fmla="*/ 390139 w 8128199"/>
                <a:gd name="connsiteY8-54" fmla="*/ 635141 h 38991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28199" h="3899152">
                  <a:moveTo>
                    <a:pt x="390139" y="635141"/>
                  </a:moveTo>
                  <a:cubicBezTo>
                    <a:pt x="-678778" y="760024"/>
                    <a:pt x="760556" y="815058"/>
                    <a:pt x="1012439" y="889141"/>
                  </a:cubicBezTo>
                  <a:cubicBezTo>
                    <a:pt x="1264322" y="963224"/>
                    <a:pt x="1528906" y="806591"/>
                    <a:pt x="1901439" y="1079641"/>
                  </a:cubicBezTo>
                  <a:cubicBezTo>
                    <a:pt x="2273972" y="1352691"/>
                    <a:pt x="2544906" y="516608"/>
                    <a:pt x="3095239" y="927241"/>
                  </a:cubicBezTo>
                  <a:cubicBezTo>
                    <a:pt x="3645572" y="1337874"/>
                    <a:pt x="4509172" y="3054491"/>
                    <a:pt x="5203439" y="3543441"/>
                  </a:cubicBezTo>
                  <a:cubicBezTo>
                    <a:pt x="5897706" y="4032391"/>
                    <a:pt x="6818456" y="3882108"/>
                    <a:pt x="7260839" y="3860941"/>
                  </a:cubicBezTo>
                  <a:cubicBezTo>
                    <a:pt x="7703222" y="3839774"/>
                    <a:pt x="7830222" y="4036624"/>
                    <a:pt x="7857739" y="3416441"/>
                  </a:cubicBezTo>
                  <a:cubicBezTo>
                    <a:pt x="7885256" y="2796258"/>
                    <a:pt x="8672656" y="605508"/>
                    <a:pt x="7425939" y="139841"/>
                  </a:cubicBezTo>
                  <a:cubicBezTo>
                    <a:pt x="6179222" y="-325826"/>
                    <a:pt x="1459056" y="510258"/>
                    <a:pt x="390139" y="635141"/>
                  </a:cubicBezTo>
                  <a:close/>
                </a:path>
              </a:pathLst>
            </a:custGeom>
            <a:solidFill>
              <a:srgbClr val="859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黑板上的涂鸦&#10;&#10;中度可信度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124" y="-596900"/>
            <a:ext cx="4226248" cy="6858000"/>
          </a:xfrm>
          <a:prstGeom prst="rect">
            <a:avLst/>
          </a:prstGeom>
        </p:spPr>
      </p:pic>
      <p:sp>
        <p:nvSpPr>
          <p:cNvPr id="7" name="圆角矩形 24"/>
          <p:cNvSpPr/>
          <p:nvPr/>
        </p:nvSpPr>
        <p:spPr>
          <a:xfrm>
            <a:off x="6753421" y="2033373"/>
            <a:ext cx="3815957" cy="672870"/>
          </a:xfrm>
          <a:prstGeom prst="roundRect">
            <a:avLst>
              <a:gd name="adj" fmla="val 50000"/>
            </a:avLst>
          </a:prstGeom>
          <a:no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cs typeface="+mn-ea"/>
              <a:sym typeface="+mn-lt"/>
            </a:endParaRPr>
          </a:p>
        </p:txBody>
      </p:sp>
      <p:sp>
        <p:nvSpPr>
          <p:cNvPr id="15" name="文本框 14"/>
          <p:cNvSpPr txBox="1"/>
          <p:nvPr/>
        </p:nvSpPr>
        <p:spPr>
          <a:xfrm>
            <a:off x="5894705" y="2411730"/>
            <a:ext cx="3787775" cy="829945"/>
          </a:xfrm>
          <a:prstGeom prst="rect">
            <a:avLst/>
          </a:prstGeom>
          <a:noFill/>
        </p:spPr>
        <p:txBody>
          <a:bodyPr wrap="square">
            <a:spAutoFit/>
          </a:bodyPr>
          <a:lstStyle/>
          <a:p>
            <a:pPr algn="dist"/>
            <a:r>
              <a:rPr lang="en-US" altLang="zh-CN" sz="4800" spc="600" dirty="0">
                <a:cs typeface="+mn-ea"/>
                <a:sym typeface="+mn-lt"/>
              </a:rPr>
              <a:t>2.</a:t>
            </a:r>
            <a:r>
              <a:rPr lang="zh-CN" altLang="en-US" sz="4800" spc="600" dirty="0">
                <a:cs typeface="+mn-ea"/>
                <a:sym typeface="+mn-lt"/>
              </a:rPr>
              <a:t>理论框架</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
          <p:cNvGrpSpPr/>
          <p:nvPr/>
        </p:nvGrpSpPr>
        <p:grpSpPr bwMode="auto">
          <a:xfrm>
            <a:off x="2522811" y="2670164"/>
            <a:ext cx="2515863" cy="1768688"/>
            <a:chOff x="431" y="99"/>
            <a:chExt cx="3313" cy="2359"/>
          </a:xfrm>
        </p:grpSpPr>
        <p:sp>
          <p:nvSpPr>
            <p:cNvPr id="4" name="Rectangle 11"/>
            <p:cNvSpPr>
              <a:spLocks noChangeArrowheads="1"/>
            </p:cNvSpPr>
            <p:nvPr/>
          </p:nvSpPr>
          <p:spPr bwMode="auto">
            <a:xfrm>
              <a:off x="435" y="99"/>
              <a:ext cx="3309"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pPr>
              <a:r>
                <a:rPr lang="zh-CN" altLang="en-US" sz="3200" dirty="0">
                  <a:solidFill>
                    <a:schemeClr val="tx1">
                      <a:lumMod val="75000"/>
                      <a:lumOff val="25000"/>
                    </a:schemeClr>
                  </a:solidFill>
                  <a:highlight>
                    <a:srgbClr val="00FFFF"/>
                  </a:highlight>
                  <a:latin typeface="+mn-lt"/>
                  <a:ea typeface="+mn-ea"/>
                  <a:cs typeface="+mn-ea"/>
                  <a:sym typeface="+mn-lt"/>
                </a:rPr>
                <a:t>学校管理人员</a:t>
              </a:r>
            </a:p>
          </p:txBody>
        </p:sp>
        <p:sp>
          <p:nvSpPr>
            <p:cNvPr id="5" name="Rectangle 12"/>
            <p:cNvSpPr>
              <a:spLocks noChangeArrowheads="1"/>
            </p:cNvSpPr>
            <p:nvPr/>
          </p:nvSpPr>
          <p:spPr bwMode="auto">
            <a:xfrm>
              <a:off x="431" y="1249"/>
              <a:ext cx="3313"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Arial" panose="020B0604020202020204" pitchFamily="34" charset="0"/>
                <a:buNone/>
                <a:defRPr/>
              </a:pPr>
              <a:r>
                <a:rPr lang="zh-CN" altLang="en-US" sz="2400" dirty="0">
                  <a:solidFill>
                    <a:schemeClr val="tx1">
                      <a:lumMod val="75000"/>
                      <a:lumOff val="25000"/>
                    </a:schemeClr>
                  </a:solidFill>
                  <a:latin typeface="+mn-lt"/>
                  <a:ea typeface="+mn-ea"/>
                  <a:cs typeface="+mn-ea"/>
                  <a:sym typeface="+mn-lt"/>
                </a:rPr>
                <a:t>直观的查看新生各项信息及报道完成情况</a:t>
              </a:r>
            </a:p>
          </p:txBody>
        </p:sp>
      </p:grpSp>
      <p:grpSp>
        <p:nvGrpSpPr>
          <p:cNvPr id="8" name="Group 4"/>
          <p:cNvGrpSpPr/>
          <p:nvPr/>
        </p:nvGrpSpPr>
        <p:grpSpPr bwMode="auto">
          <a:xfrm>
            <a:off x="1309687" y="2061482"/>
            <a:ext cx="9369425" cy="280989"/>
            <a:chOff x="0" y="0"/>
            <a:chExt cx="7344815" cy="223488"/>
          </a:xfrm>
          <a:solidFill>
            <a:schemeClr val="accent2"/>
          </a:solidFill>
        </p:grpSpPr>
        <p:sp>
          <p:nvSpPr>
            <p:cNvPr id="9" name="Rectangle 61"/>
            <p:cNvSpPr>
              <a:spLocks noChangeArrowheads="1"/>
            </p:cNvSpPr>
            <p:nvPr/>
          </p:nvSpPr>
          <p:spPr bwMode="auto">
            <a:xfrm>
              <a:off x="0" y="0"/>
              <a:ext cx="7344815" cy="32031"/>
            </a:xfrm>
            <a:prstGeom prst="rect">
              <a:avLst/>
            </a:prstGeom>
            <a:grpFill/>
            <a:ln w="9525">
              <a:no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defRPr/>
              </a:pPr>
              <a:endParaRPr lang="zh-CN" altLang="zh-CN" sz="7600">
                <a:solidFill>
                  <a:schemeClr val="tx1">
                    <a:lumMod val="75000"/>
                    <a:lumOff val="25000"/>
                  </a:schemeClr>
                </a:solidFill>
                <a:latin typeface="+mn-lt"/>
                <a:ea typeface="+mn-ea"/>
                <a:cs typeface="+mn-ea"/>
                <a:sym typeface="+mn-lt"/>
              </a:endParaRPr>
            </a:p>
          </p:txBody>
        </p:sp>
        <p:sp>
          <p:nvSpPr>
            <p:cNvPr id="10" name="Flowchart: Merge 3"/>
            <p:cNvSpPr>
              <a:spLocks noChangeArrowheads="1"/>
            </p:cNvSpPr>
            <p:nvPr/>
          </p:nvSpPr>
          <p:spPr bwMode="auto">
            <a:xfrm>
              <a:off x="199435" y="21985"/>
              <a:ext cx="210541" cy="191401"/>
            </a:xfrm>
            <a:prstGeom prst="flowChartMerge">
              <a:avLst/>
            </a:prstGeom>
            <a:grpFill/>
            <a:ln w="9525">
              <a:no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defRPr/>
              </a:pPr>
              <a:endParaRPr lang="zh-CN" altLang="zh-CN" sz="7600">
                <a:solidFill>
                  <a:schemeClr val="tx1">
                    <a:lumMod val="75000"/>
                    <a:lumOff val="25000"/>
                  </a:schemeClr>
                </a:solidFill>
                <a:latin typeface="+mn-lt"/>
                <a:ea typeface="+mn-ea"/>
                <a:cs typeface="+mn-ea"/>
                <a:sym typeface="+mn-lt"/>
              </a:endParaRPr>
            </a:p>
          </p:txBody>
        </p:sp>
        <p:sp>
          <p:nvSpPr>
            <p:cNvPr id="11" name="Flowchart: Merge 64"/>
            <p:cNvSpPr>
              <a:spLocks noChangeArrowheads="1"/>
            </p:cNvSpPr>
            <p:nvPr/>
          </p:nvSpPr>
          <p:spPr bwMode="auto">
            <a:xfrm>
              <a:off x="3843468" y="32087"/>
              <a:ext cx="210541" cy="191401"/>
            </a:xfrm>
            <a:prstGeom prst="flowChartMerge">
              <a:avLst/>
            </a:prstGeom>
            <a:grpFill/>
            <a:ln w="9525">
              <a:no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defRPr/>
              </a:pPr>
              <a:endParaRPr lang="zh-CN" altLang="zh-CN" sz="7600">
                <a:solidFill>
                  <a:schemeClr val="tx1">
                    <a:lumMod val="75000"/>
                    <a:lumOff val="25000"/>
                  </a:schemeClr>
                </a:solidFill>
                <a:latin typeface="+mn-lt"/>
                <a:ea typeface="+mn-ea"/>
                <a:cs typeface="+mn-ea"/>
                <a:sym typeface="+mn-lt"/>
              </a:endParaRPr>
            </a:p>
          </p:txBody>
        </p:sp>
      </p:grpSp>
      <p:grpSp>
        <p:nvGrpSpPr>
          <p:cNvPr id="13" name="Group 10"/>
          <p:cNvGrpSpPr/>
          <p:nvPr/>
        </p:nvGrpSpPr>
        <p:grpSpPr bwMode="auto">
          <a:xfrm>
            <a:off x="6725217" y="2613465"/>
            <a:ext cx="2515863" cy="1712456"/>
            <a:chOff x="1194" y="7"/>
            <a:chExt cx="3313" cy="2284"/>
          </a:xfrm>
        </p:grpSpPr>
        <p:sp>
          <p:nvSpPr>
            <p:cNvPr id="14" name="Rectangle 11"/>
            <p:cNvSpPr>
              <a:spLocks noChangeArrowheads="1"/>
            </p:cNvSpPr>
            <p:nvPr/>
          </p:nvSpPr>
          <p:spPr bwMode="auto">
            <a:xfrm>
              <a:off x="1527" y="7"/>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pPr>
              <a:r>
                <a:rPr lang="zh-CN" altLang="en-US" sz="3200" dirty="0">
                  <a:solidFill>
                    <a:schemeClr val="tx1">
                      <a:lumMod val="75000"/>
                      <a:lumOff val="25000"/>
                    </a:schemeClr>
                  </a:solidFill>
                  <a:highlight>
                    <a:srgbClr val="00FFFF"/>
                  </a:highlight>
                  <a:latin typeface="+mn-lt"/>
                  <a:ea typeface="+mn-ea"/>
                  <a:cs typeface="+mn-ea"/>
                  <a:sym typeface="+mn-lt"/>
                </a:rPr>
                <a:t>新生</a:t>
              </a:r>
            </a:p>
          </p:txBody>
        </p:sp>
        <p:sp>
          <p:nvSpPr>
            <p:cNvPr id="15" name="Rectangle 12"/>
            <p:cNvSpPr>
              <a:spLocks noChangeArrowheads="1"/>
            </p:cNvSpPr>
            <p:nvPr/>
          </p:nvSpPr>
          <p:spPr bwMode="auto">
            <a:xfrm>
              <a:off x="1194" y="1082"/>
              <a:ext cx="3313"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Arial" panose="020B0604020202020204" pitchFamily="34" charset="0"/>
                <a:buNone/>
                <a:defRPr/>
              </a:pPr>
              <a:r>
                <a:rPr lang="zh-CN" altLang="en-US" sz="2400" dirty="0">
                  <a:solidFill>
                    <a:schemeClr val="tx1">
                      <a:lumMod val="75000"/>
                      <a:lumOff val="25000"/>
                    </a:schemeClr>
                  </a:solidFill>
                  <a:latin typeface="+mn-lt"/>
                  <a:ea typeface="+mn-ea"/>
                  <a:cs typeface="+mn-ea"/>
                  <a:sym typeface="+mn-lt"/>
                </a:rPr>
                <a:t>了解学校相关资讯，在有效引导下顺利完成报道</a:t>
              </a:r>
            </a:p>
          </p:txBody>
        </p:sp>
      </p:grpSp>
      <p:grpSp>
        <p:nvGrpSpPr>
          <p:cNvPr id="16" name="Group 13"/>
          <p:cNvGrpSpPr/>
          <p:nvPr/>
        </p:nvGrpSpPr>
        <p:grpSpPr bwMode="auto">
          <a:xfrm>
            <a:off x="6124944" y="2546289"/>
            <a:ext cx="444600" cy="438150"/>
            <a:chOff x="1652" y="-69"/>
            <a:chExt cx="584" cy="584"/>
          </a:xfrm>
        </p:grpSpPr>
        <p:sp>
          <p:nvSpPr>
            <p:cNvPr id="17" name="Oval 14"/>
            <p:cNvSpPr>
              <a:spLocks noChangeArrowheads="1"/>
            </p:cNvSpPr>
            <p:nvPr/>
          </p:nvSpPr>
          <p:spPr bwMode="auto">
            <a:xfrm>
              <a:off x="1652" y="-69"/>
              <a:ext cx="584" cy="584"/>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pPr>
              <a:endParaRPr lang="zh-CN" altLang="zh-CN" sz="2800">
                <a:solidFill>
                  <a:schemeClr val="tx1">
                    <a:lumMod val="75000"/>
                    <a:lumOff val="25000"/>
                  </a:schemeClr>
                </a:solidFill>
                <a:latin typeface="+mn-lt"/>
                <a:ea typeface="+mn-ea"/>
                <a:cs typeface="+mn-ea"/>
                <a:sym typeface="+mn-lt"/>
              </a:endParaRPr>
            </a:p>
          </p:txBody>
        </p:sp>
        <p:sp>
          <p:nvSpPr>
            <p:cNvPr id="18" name="Rectangle 15"/>
            <p:cNvSpPr>
              <a:spLocks noChangeArrowheads="1"/>
            </p:cNvSpPr>
            <p:nvPr/>
          </p:nvSpPr>
          <p:spPr bwMode="auto">
            <a:xfrm>
              <a:off x="1652" y="-34"/>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pPr>
              <a:r>
                <a:rPr lang="en-US" altLang="zh-CN" sz="2200" dirty="0">
                  <a:solidFill>
                    <a:schemeClr val="tx1">
                      <a:lumMod val="75000"/>
                      <a:lumOff val="25000"/>
                    </a:schemeClr>
                  </a:solidFill>
                  <a:latin typeface="+mn-lt"/>
                  <a:ea typeface="+mn-ea"/>
                  <a:cs typeface="+mn-ea"/>
                  <a:sym typeface="+mn-lt"/>
                </a:rPr>
                <a:t>2</a:t>
              </a:r>
              <a:endParaRPr lang="zh-CN" altLang="en-US" dirty="0">
                <a:solidFill>
                  <a:schemeClr val="tx1">
                    <a:lumMod val="75000"/>
                    <a:lumOff val="25000"/>
                  </a:schemeClr>
                </a:solidFill>
                <a:latin typeface="+mn-lt"/>
                <a:ea typeface="+mn-ea"/>
                <a:cs typeface="+mn-ea"/>
                <a:sym typeface="+mn-lt"/>
              </a:endParaRPr>
            </a:p>
          </p:txBody>
        </p:sp>
      </p:grpSp>
      <p:sp>
        <p:nvSpPr>
          <p:cNvPr id="2" name="文本框 1"/>
          <p:cNvSpPr txBox="1"/>
          <p:nvPr/>
        </p:nvSpPr>
        <p:spPr>
          <a:xfrm>
            <a:off x="4628515" y="627380"/>
            <a:ext cx="2933700" cy="922020"/>
          </a:xfrm>
          <a:prstGeom prst="rect">
            <a:avLst/>
          </a:prstGeom>
          <a:solidFill>
            <a:schemeClr val="accent5">
              <a:lumMod val="40000"/>
              <a:lumOff val="60000"/>
            </a:schemeClr>
          </a:solidFill>
        </p:spPr>
        <p:txBody>
          <a:bodyPr wrap="square" rtlCol="0">
            <a:spAutoFit/>
          </a:bodyPr>
          <a:lstStyle/>
          <a:p>
            <a:r>
              <a:rPr lang="zh-CN" altLang="en-US" sz="5400">
                <a:solidFill>
                  <a:schemeClr val="tx1">
                    <a:lumMod val="75000"/>
                    <a:lumOff val="25000"/>
                  </a:schemeClr>
                </a:solidFill>
              </a:rPr>
              <a:t>用户类型</a:t>
            </a:r>
          </a:p>
        </p:txBody>
      </p:sp>
      <p:grpSp>
        <p:nvGrpSpPr>
          <p:cNvPr id="32" name="Group 13"/>
          <p:cNvGrpSpPr/>
          <p:nvPr/>
        </p:nvGrpSpPr>
        <p:grpSpPr bwMode="auto">
          <a:xfrm>
            <a:off x="1552474" y="2595431"/>
            <a:ext cx="444600" cy="443402"/>
            <a:chOff x="52" y="-7"/>
            <a:chExt cx="584" cy="591"/>
          </a:xfrm>
        </p:grpSpPr>
        <p:sp>
          <p:nvSpPr>
            <p:cNvPr id="33" name="Oval 14"/>
            <p:cNvSpPr>
              <a:spLocks noChangeArrowheads="1"/>
            </p:cNvSpPr>
            <p:nvPr/>
          </p:nvSpPr>
          <p:spPr bwMode="auto">
            <a:xfrm>
              <a:off x="52" y="0"/>
              <a:ext cx="584" cy="584"/>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pPr>
              <a:endParaRPr lang="zh-CN" altLang="zh-CN" sz="2800">
                <a:solidFill>
                  <a:schemeClr val="tx1">
                    <a:lumMod val="75000"/>
                    <a:lumOff val="25000"/>
                  </a:schemeClr>
                </a:solidFill>
                <a:latin typeface="+mn-lt"/>
                <a:ea typeface="+mn-ea"/>
                <a:cs typeface="+mn-ea"/>
                <a:sym typeface="+mn-lt"/>
              </a:endParaRPr>
            </a:p>
          </p:txBody>
        </p:sp>
        <p:sp>
          <p:nvSpPr>
            <p:cNvPr id="34" name="Rectangle 15"/>
            <p:cNvSpPr>
              <a:spLocks noChangeArrowheads="1"/>
            </p:cNvSpPr>
            <p:nvPr/>
          </p:nvSpPr>
          <p:spPr bwMode="auto">
            <a:xfrm>
              <a:off x="52" y="-7"/>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pPr>
              <a:r>
                <a:rPr lang="en-US" altLang="zh-CN" sz="2200" dirty="0">
                  <a:solidFill>
                    <a:schemeClr val="tx1">
                      <a:lumMod val="75000"/>
                      <a:lumOff val="25000"/>
                    </a:schemeClr>
                  </a:solidFill>
                  <a:latin typeface="+mn-lt"/>
                  <a:ea typeface="+mn-ea"/>
                  <a:cs typeface="+mn-ea"/>
                  <a:sym typeface="+mn-lt"/>
                </a:rPr>
                <a:t>1</a:t>
              </a:r>
              <a:endParaRPr lang="zh-CN" altLang="en-US" dirty="0">
                <a:solidFill>
                  <a:schemeClr val="tx1">
                    <a:lumMod val="75000"/>
                    <a:lumOff val="25000"/>
                  </a:schemeClr>
                </a:solidFill>
                <a:latin typeface="+mn-lt"/>
                <a:ea typeface="+mn-ea"/>
                <a:cs typeface="+mn-ea"/>
                <a:sym typeface="+mn-lt"/>
              </a:endParaRPr>
            </a:p>
          </p:txBody>
        </p:sp>
      </p:gr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46990"/>
            <a:ext cx="12276455" cy="6811010"/>
          </a:xfrm>
          <a:prstGeom prst="rect">
            <a:avLst/>
          </a:prstGeom>
        </p:spPr>
      </p:pic>
    </p:spTree>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VhNGJiMWVmZTg4ZjFhYWZhYWFiMzBkODkwYWRkZmU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3144.977952755906,&quot;width&quot;:11124.941732283465}"/>
</p:tagLst>
</file>

<file path=ppt/tags/tag3.xml><?xml version="1.0" encoding="utf-8"?>
<p:tagLst xmlns:a="http://schemas.openxmlformats.org/drawingml/2006/main" xmlns:r="http://schemas.openxmlformats.org/officeDocument/2006/relationships" xmlns:p="http://schemas.openxmlformats.org/presentationml/2006/main">
  <p:tag name="ISLIDE.ICON" val="#405095;#405352;#405340;#405338;#407171;#392052;"/>
</p:tagLst>
</file>

<file path=ppt/tags/tag4.xml><?xml version="1.0" encoding="utf-8"?>
<p:tagLst xmlns:a="http://schemas.openxmlformats.org/drawingml/2006/main" xmlns:r="http://schemas.openxmlformats.org/officeDocument/2006/relationships" xmlns:p="http://schemas.openxmlformats.org/presentationml/2006/main">
  <p:tag name="ISLIDE.ICON" val="#405095;#405352;#405340;#405338;#407171;#392052;"/>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076A6"/>
      </a:accent1>
      <a:accent2>
        <a:srgbClr val="E8B2A6"/>
      </a:accent2>
      <a:accent3>
        <a:srgbClr val="5076A6"/>
      </a:accent3>
      <a:accent4>
        <a:srgbClr val="E8B2A6"/>
      </a:accent4>
      <a:accent5>
        <a:srgbClr val="5076A6"/>
      </a:accent5>
      <a:accent6>
        <a:srgbClr val="E8B2A6"/>
      </a:accent6>
      <a:hlink>
        <a:srgbClr val="0563C1"/>
      </a:hlink>
      <a:folHlink>
        <a:srgbClr val="954F72"/>
      </a:folHlink>
    </a:clrScheme>
    <a:fontScheme name="ujb4vgnv">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076A6"/>
    </a:accent1>
    <a:accent2>
      <a:srgbClr val="E8B2A6"/>
    </a:accent2>
    <a:accent3>
      <a:srgbClr val="5076A6"/>
    </a:accent3>
    <a:accent4>
      <a:srgbClr val="E8B2A6"/>
    </a:accent4>
    <a:accent5>
      <a:srgbClr val="5076A6"/>
    </a:accent5>
    <a:accent6>
      <a:srgbClr val="E8B2A6"/>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076A6"/>
    </a:accent1>
    <a:accent2>
      <a:srgbClr val="E8B2A6"/>
    </a:accent2>
    <a:accent3>
      <a:srgbClr val="5076A6"/>
    </a:accent3>
    <a:accent4>
      <a:srgbClr val="E8B2A6"/>
    </a:accent4>
    <a:accent5>
      <a:srgbClr val="5076A6"/>
    </a:accent5>
    <a:accent6>
      <a:srgbClr val="E8B2A6"/>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5076A6"/>
    </a:accent1>
    <a:accent2>
      <a:srgbClr val="E8B2A6"/>
    </a:accent2>
    <a:accent3>
      <a:srgbClr val="5076A6"/>
    </a:accent3>
    <a:accent4>
      <a:srgbClr val="E8B2A6"/>
    </a:accent4>
    <a:accent5>
      <a:srgbClr val="5076A6"/>
    </a:accent5>
    <a:accent6>
      <a:srgbClr val="E8B2A6"/>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5076A6"/>
    </a:accent1>
    <a:accent2>
      <a:srgbClr val="E8B2A6"/>
    </a:accent2>
    <a:accent3>
      <a:srgbClr val="5076A6"/>
    </a:accent3>
    <a:accent4>
      <a:srgbClr val="E8B2A6"/>
    </a:accent4>
    <a:accent5>
      <a:srgbClr val="5076A6"/>
    </a:accent5>
    <a:accent6>
      <a:srgbClr val="E8B2A6"/>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5076A6"/>
    </a:accent1>
    <a:accent2>
      <a:srgbClr val="E8B2A6"/>
    </a:accent2>
    <a:accent3>
      <a:srgbClr val="5076A6"/>
    </a:accent3>
    <a:accent4>
      <a:srgbClr val="E8B2A6"/>
    </a:accent4>
    <a:accent5>
      <a:srgbClr val="5076A6"/>
    </a:accent5>
    <a:accent6>
      <a:srgbClr val="E8B2A6"/>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5076A6"/>
    </a:accent1>
    <a:accent2>
      <a:srgbClr val="E8B2A6"/>
    </a:accent2>
    <a:accent3>
      <a:srgbClr val="5076A6"/>
    </a:accent3>
    <a:accent4>
      <a:srgbClr val="E8B2A6"/>
    </a:accent4>
    <a:accent5>
      <a:srgbClr val="5076A6"/>
    </a:accent5>
    <a:accent6>
      <a:srgbClr val="E8B2A6"/>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75</TotalTime>
  <Words>999</Words>
  <Application>Microsoft Office PowerPoint</Application>
  <PresentationFormat>宽屏</PresentationFormat>
  <Paragraphs>124</Paragraphs>
  <Slides>32</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等线</vt:lpstr>
      <vt:lpstr>思源黑体 CN Medium</vt:lpstr>
      <vt:lpstr>微软雅黑</vt:lpstr>
      <vt:lpstr>字魂35号-经典雅黑</vt:lpstr>
      <vt:lpstr>字魂59号-创粗黑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秦浩廷</dc:creator>
  <cp:lastModifiedBy>X 先生</cp:lastModifiedBy>
  <cp:revision>111</cp:revision>
  <dcterms:created xsi:type="dcterms:W3CDTF">2021-02-06T15:47:00Z</dcterms:created>
  <dcterms:modified xsi:type="dcterms:W3CDTF">2022-08-23T02:26:09Z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0D21A7D7688C4979A3D220EEB8289C15</vt:lpwstr>
  </property>
  <property fmtid="{D5CDD505-2E9C-101B-9397-08002B2CF9AE}" pid="3" name="KSOProductBuildVer">
    <vt:lpwstr>2052-11.1.0.12313</vt:lpwstr>
  </property>
</Properties>
</file>